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5" r:id="rId4"/>
    <p:sldId id="260" r:id="rId5"/>
    <p:sldId id="261" r:id="rId6"/>
    <p:sldId id="262" r:id="rId7"/>
    <p:sldId id="266" r:id="rId8"/>
    <p:sldId id="264" r:id="rId9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862E2-2AB4-4D45-AEC5-06D1A1A2763B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76283-D17B-4214-B024-E3D5F1E1151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8714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84197-FE4A-4E84-A356-DC4AEE1E1B90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082D3-E7CD-4549-B0F8-364BEFAB69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613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8397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1527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8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585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6521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6039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6039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068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94EC-3B09-4C3E-828C-9139D125BD94}" type="datetimeFigureOut">
              <a:rPr lang="hu-HU" smtClean="0"/>
              <a:t>2013.04.19.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25B0-E262-49CB-9C75-024AD78A4BE1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 descr="PPSurvey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1528"/>
            <a:ext cx="9174590" cy="6858000"/>
          </a:xfr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3448404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fehérvári lakosok véleménye a környezetvédelmi problémákról</a:t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3100" dirty="0" smtClean="0"/>
              <a:t>2013. április 22.</a:t>
            </a:r>
            <a:br>
              <a:rPr lang="hu-HU" sz="3100" dirty="0" smtClean="0"/>
            </a:br>
            <a:r>
              <a:rPr lang="hu-HU" sz="3100" dirty="0" smtClean="0"/>
              <a:t/>
            </a:r>
            <a:br>
              <a:rPr lang="hu-HU" sz="3100" dirty="0" smtClean="0"/>
            </a:br>
            <a:r>
              <a:rPr lang="hu-HU" sz="3100" dirty="0"/>
              <a:t>Németh A. Violetta</a:t>
            </a:r>
            <a:br>
              <a:rPr lang="hu-HU" sz="3100" dirty="0"/>
            </a:br>
            <a:endParaRPr lang="hu-H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Módszertan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/>
            <a:r>
              <a:rPr lang="hu-HU" dirty="0">
                <a:latin typeface="Arial Narrow" pitchFamily="34" charset="0"/>
              </a:rPr>
              <a:t>Az Alba Radar </a:t>
            </a:r>
            <a:r>
              <a:rPr lang="hu-HU" dirty="0" smtClean="0">
                <a:latin typeface="Arial Narrow" pitchFamily="34" charset="0"/>
              </a:rPr>
              <a:t>2013 áprilisi </a:t>
            </a:r>
            <a:r>
              <a:rPr lang="hu-HU" dirty="0">
                <a:latin typeface="Arial Narrow" pitchFamily="34" charset="0"/>
              </a:rPr>
              <a:t>adatfelvétele keretében </a:t>
            </a:r>
            <a:r>
              <a:rPr lang="hu-HU" altLang="ja-JP" dirty="0">
                <a:latin typeface="Arial Narrow" pitchFamily="34" charset="0"/>
              </a:rPr>
              <a:t>a székesfehérvári lakosok körében </a:t>
            </a:r>
            <a:r>
              <a:rPr lang="hu-HU" altLang="ja-JP" dirty="0" smtClean="0">
                <a:latin typeface="Arial Narrow" pitchFamily="34" charset="0"/>
              </a:rPr>
              <a:t>a környezetvédelmi problémák megítélését vizsgáltuk.</a:t>
            </a:r>
            <a:endParaRPr lang="hu-HU" dirty="0">
              <a:latin typeface="Arial Narrow" pitchFamily="34" charset="0"/>
            </a:endParaRPr>
          </a:p>
          <a:p>
            <a:pPr marL="457200" indent="-457200"/>
            <a:endParaRPr lang="hu-HU" sz="1050" dirty="0">
              <a:latin typeface="Arial Narrow" pitchFamily="34" charset="0"/>
            </a:endParaRPr>
          </a:p>
          <a:p>
            <a:pPr marL="457200" indent="-457200"/>
            <a:r>
              <a:rPr lang="hu-HU" dirty="0">
                <a:latin typeface="Arial Narrow" pitchFamily="34" charset="0"/>
              </a:rPr>
              <a:t>Módszer: 300 fős lakossági telefonos adatfelvétel</a:t>
            </a:r>
          </a:p>
          <a:p>
            <a:pPr marL="457200" indent="-457200"/>
            <a:r>
              <a:rPr lang="hu-HU" dirty="0">
                <a:latin typeface="Arial Narrow" pitchFamily="34" charset="0"/>
              </a:rPr>
              <a:t>Adatfelvételi időszak: </a:t>
            </a:r>
            <a:r>
              <a:rPr lang="hu-HU" dirty="0" smtClean="0">
                <a:latin typeface="Arial Narrow" pitchFamily="34" charset="0"/>
              </a:rPr>
              <a:t>2013. április 12-14.</a:t>
            </a:r>
            <a:endParaRPr lang="hu-HU" dirty="0">
              <a:latin typeface="Arial Narrow" pitchFamily="34" charset="0"/>
            </a:endParaRPr>
          </a:p>
          <a:p>
            <a:pPr marL="457200" indent="-457200"/>
            <a:endParaRPr lang="hu-HU" sz="1800" dirty="0">
              <a:latin typeface="Arial Narrow" pitchFamily="34" charset="0"/>
            </a:endParaRPr>
          </a:p>
          <a:p>
            <a:pPr marL="457200" indent="-457200"/>
            <a:r>
              <a:rPr lang="hu-HU" i="1" dirty="0" smtClean="0">
                <a:latin typeface="Arial Narrow" pitchFamily="34" charset="0"/>
              </a:rPr>
              <a:t>„Ön szerint mennyire súlyosak az alábbi környezetvédelmi problémák Székesfehérváron?”</a:t>
            </a:r>
            <a:r>
              <a:rPr lang="hu-HU" dirty="0">
                <a:latin typeface="Arial Narrow" pitchFamily="34" charset="0"/>
              </a:rPr>
              <a:t/>
            </a:r>
            <a:br>
              <a:rPr lang="hu-HU" dirty="0">
                <a:latin typeface="Arial Narrow" pitchFamily="34" charset="0"/>
              </a:rPr>
            </a:br>
            <a:endParaRPr lang="hu-HU" sz="1600" dirty="0">
              <a:latin typeface="Arial Narrow" pitchFamily="34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hu-HU" dirty="0">
                <a:latin typeface="Arial Narrow" pitchFamily="34" charset="0"/>
              </a:rPr>
              <a:t/>
            </a:r>
            <a:br>
              <a:rPr lang="hu-HU" dirty="0">
                <a:latin typeface="Arial Narrow" pitchFamily="34" charset="0"/>
              </a:rPr>
            </a:br>
            <a:endParaRPr lang="hu-HU" sz="1600" dirty="0">
              <a:latin typeface="Arial Narrow" pitchFamily="34" charset="0"/>
            </a:endParaRPr>
          </a:p>
          <a:p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1"/>
            <a:ext cx="8784976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41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7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32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83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PPSurvey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87594"/>
            <a:ext cx="8229600" cy="1482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17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59</Words>
  <Application>Microsoft Office PowerPoint</Application>
  <PresentationFormat>Diavetítés a képernyőre (4:3 oldalarány)</PresentationFormat>
  <Paragraphs>17</Paragraphs>
  <Slides>8</Slides>
  <Notes>8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A fehérvári lakosok véleménye a környezetvédelmi problémákról  2013. április 22.  Németh A. Violetta </vt:lpstr>
      <vt:lpstr>Módszertan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Grafikus</dc:creator>
  <cp:lastModifiedBy>Violetta</cp:lastModifiedBy>
  <cp:revision>12</cp:revision>
  <cp:lastPrinted>2013-04-19T08:41:23Z</cp:lastPrinted>
  <dcterms:created xsi:type="dcterms:W3CDTF">2013-02-22T10:01:21Z</dcterms:created>
  <dcterms:modified xsi:type="dcterms:W3CDTF">2013-04-19T08:55:54Z</dcterms:modified>
</cp:coreProperties>
</file>