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4" r:id="rId14"/>
    <p:sldId id="267" r:id="rId15"/>
    <p:sldId id="268" r:id="rId16"/>
    <p:sldId id="269" r:id="rId17"/>
    <p:sldId id="275" r:id="rId18"/>
    <p:sldId id="270" r:id="rId19"/>
    <p:sldId id="273" r:id="rId20"/>
    <p:sldId id="271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7/17/2025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Schmidl</a:t>
            </a:r>
            <a:r>
              <a:rPr lang="hu-HU" dirty="0" smtClean="0"/>
              <a:t> díj 2025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jelöltek</a:t>
            </a:r>
          </a:p>
        </p:txBody>
      </p:sp>
    </p:spTree>
    <p:extLst>
      <p:ext uri="{BB962C8B-B14F-4D97-AF65-F5344CB8AC3E}">
        <p14:creationId xmlns:p14="http://schemas.microsoft.com/office/powerpoint/2010/main" val="301305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Aranybulla emlékmű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50315"/>
            <a:ext cx="71509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6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Aranybulla emlékmű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50315"/>
            <a:ext cx="82500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Aranybulla emlékmű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839558"/>
            <a:ext cx="6526599" cy="4351338"/>
          </a:xfrm>
        </p:spPr>
      </p:pic>
    </p:spTree>
    <p:extLst>
      <p:ext uri="{BB962C8B-B14F-4D97-AF65-F5344CB8AC3E}">
        <p14:creationId xmlns:p14="http://schemas.microsoft.com/office/powerpoint/2010/main" val="72701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Aranybulla emlékmű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034116"/>
            <a:ext cx="4876800" cy="3252216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72" y="2034116"/>
            <a:ext cx="48768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2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r="12453"/>
          <a:stretch/>
        </p:blipFill>
        <p:spPr>
          <a:xfrm>
            <a:off x="4305581" y="1850316"/>
            <a:ext cx="5569939" cy="435133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Bartók Béla tér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872" y="1850316"/>
            <a:ext cx="44529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Bartók Béla tér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627" y="1828800"/>
            <a:ext cx="82975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Bartók Béla tér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010" y="1828800"/>
            <a:ext cx="83548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2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Bartók Béla tér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184723"/>
            <a:ext cx="4876800" cy="325221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72" y="2184723"/>
            <a:ext cx="48768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Géza fejedelem tér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18043"/>
            <a:ext cx="65784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6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Géza fejedelem tér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933" y="1828800"/>
            <a:ext cx="84149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Herczegné </a:t>
            </a:r>
            <a:r>
              <a:rPr lang="hu-HU" sz="3600" dirty="0" err="1"/>
              <a:t>Ghyczy</a:t>
            </a:r>
            <a:r>
              <a:rPr lang="hu-HU" sz="3600" dirty="0"/>
              <a:t> </a:t>
            </a:r>
            <a:r>
              <a:rPr lang="hu-HU" sz="3600" dirty="0" smtClean="0"/>
              <a:t>Zsuzsanna &amp; </a:t>
            </a:r>
            <a:r>
              <a:rPr lang="hu-HU" sz="3600" dirty="0" err="1"/>
              <a:t>Vojtek</a:t>
            </a:r>
            <a:r>
              <a:rPr lang="hu-HU" sz="3600" dirty="0"/>
              <a:t> Tímea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28800"/>
            <a:ext cx="9124950" cy="22574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4004468"/>
            <a:ext cx="90392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9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Géza fejedelem tér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50315"/>
            <a:ext cx="58648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Nemzeti emlékhely sétaút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691322"/>
            <a:ext cx="3126750" cy="4351338"/>
          </a:xfr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22" y="1691322"/>
            <a:ext cx="3734539" cy="43513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01" y="1693241"/>
            <a:ext cx="3012639" cy="43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9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Sóstó tanösvény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985115"/>
            <a:ext cx="8594725" cy="39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Sóstó tanösvény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28800"/>
            <a:ext cx="77350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Sóstó tanösvény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28800"/>
            <a:ext cx="77457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Országzászló tér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28800"/>
            <a:ext cx="78348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Országzászló tér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61073"/>
            <a:ext cx="78009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3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Országzászló tér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28800"/>
            <a:ext cx="77946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6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Aranybulla emlékmű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1839557"/>
            <a:ext cx="6681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755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TM03457515[[fn=Nézet]]</Template>
  <TotalTime>76</TotalTime>
  <Words>56</Words>
  <Application>Microsoft Office PowerPoint</Application>
  <PresentationFormat>Szélesvásznú</PresentationFormat>
  <Paragraphs>22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Century Schoolbook</vt:lpstr>
      <vt:lpstr>Wingdings 2</vt:lpstr>
      <vt:lpstr>View</vt:lpstr>
      <vt:lpstr>Schmidl díj 2025</vt:lpstr>
      <vt:lpstr>Herczegné Ghyczy Zsuzsanna &amp; Vojtek Tímea</vt:lpstr>
      <vt:lpstr>Sóstó tanösvény</vt:lpstr>
      <vt:lpstr>Sóstó tanösvény</vt:lpstr>
      <vt:lpstr>Sóstó tanösvény</vt:lpstr>
      <vt:lpstr>Országzászló tér</vt:lpstr>
      <vt:lpstr>Országzászló tér</vt:lpstr>
      <vt:lpstr>Országzászló tér</vt:lpstr>
      <vt:lpstr>Aranybulla emlékmű</vt:lpstr>
      <vt:lpstr>Aranybulla emlékmű</vt:lpstr>
      <vt:lpstr>Aranybulla emlékmű</vt:lpstr>
      <vt:lpstr>Aranybulla emlékmű</vt:lpstr>
      <vt:lpstr>Aranybulla emlékmű</vt:lpstr>
      <vt:lpstr>Bartók Béla tér</vt:lpstr>
      <vt:lpstr>Bartók Béla tér</vt:lpstr>
      <vt:lpstr>Bartók Béla tér</vt:lpstr>
      <vt:lpstr>Bartók Béla tér</vt:lpstr>
      <vt:lpstr>Géza fejedelem tér</vt:lpstr>
      <vt:lpstr>Géza fejedelem tér</vt:lpstr>
      <vt:lpstr>Géza fejedelem tér</vt:lpstr>
      <vt:lpstr>Nemzeti emlékhely sétaút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Schmidl díj 2025</dc:title>
  <dc:creator>Guáth Alexandra</dc:creator>
  <cp:lastModifiedBy>Guáth Alexandra</cp:lastModifiedBy>
  <cp:revision>8</cp:revision>
  <dcterms:created xsi:type="dcterms:W3CDTF">2025-07-16T11:18:51Z</dcterms:created>
  <dcterms:modified xsi:type="dcterms:W3CDTF">2025-07-17T09:44:02Z</dcterms:modified>
</cp:coreProperties>
</file>