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71" r:id="rId3"/>
    <p:sldId id="287" r:id="rId4"/>
    <p:sldId id="297" r:id="rId5"/>
    <p:sldId id="272" r:id="rId6"/>
    <p:sldId id="292" r:id="rId7"/>
    <p:sldId id="293" r:id="rId8"/>
    <p:sldId id="294" r:id="rId9"/>
  </p:sldIdLst>
  <p:sldSz cx="9144000" cy="6858000" type="screen4x3"/>
  <p:notesSz cx="6858000" cy="9144000"/>
  <p:custShowLst>
    <p:custShow name="Egyéni diasor 1" id="0">
      <p:sldLst>
        <p:sld r:id="rId2"/>
        <p:sld r:id="rId3"/>
        <p:sld r:id="rId6"/>
        <p:sld r:id="rId3"/>
        <p:sld r:id="rId6"/>
      </p:sldLst>
    </p:custShow>
  </p:custShow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7" autoAdjust="0"/>
    <p:restoredTop sz="94714" autoAdjust="0"/>
  </p:normalViewPr>
  <p:slideViewPr>
    <p:cSldViewPr>
      <p:cViewPr varScale="1">
        <p:scale>
          <a:sx n="87" d="100"/>
          <a:sy n="87" d="100"/>
        </p:scale>
        <p:origin x="10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647A1-D1E3-42C3-9D47-911FEE21CD7B}" type="datetimeFigureOut">
              <a:rPr lang="hu-HU" smtClean="0"/>
              <a:pPr/>
              <a:t>2024. 10. 21.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B243A-1D1E-48E9-8B10-481916A27D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86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41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064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557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238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628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6716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08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2024. 10. 21.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2024. 10. 21.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2024. 10. 21.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2024. 10. 21.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2024. 10. 21.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2024. 10. 21.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2024. 10. 21.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2024. 10. 21.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2024. 10. 21.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2024. 10. 21.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2024. 10. 21.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256A-96D6-47B4-AB75-E6C55D069897}" type="datetimeFigureOut">
              <a:rPr lang="hu-HU" smtClean="0"/>
              <a:pPr/>
              <a:t>2024. 10. 21.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12396" y="3279822"/>
            <a:ext cx="3533859" cy="680087"/>
          </a:xfrm>
        </p:spPr>
        <p:txBody>
          <a:bodyPr>
            <a:noAutofit/>
          </a:bodyPr>
          <a:lstStyle/>
          <a:p>
            <a:pPr algn="r"/>
            <a:r>
              <a:rPr lang="hu-HU" sz="2000" b="1" dirty="0" smtClean="0"/>
              <a:t>bővítése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Cím 1"/>
          <p:cNvSpPr txBox="1">
            <a:spLocks/>
          </p:cNvSpPr>
          <p:nvPr/>
        </p:nvSpPr>
        <p:spPr>
          <a:xfrm>
            <a:off x="1420297" y="2771349"/>
            <a:ext cx="7112107" cy="1107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2800" b="1" dirty="0" smtClean="0"/>
              <a:t>BAPTISTA IMAHÁZ</a:t>
            </a: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E9E366DA-0058-411E-8328-9AF5AE3B4EF5}"/>
              </a:ext>
            </a:extLst>
          </p:cNvPr>
          <p:cNvSpPr txBox="1"/>
          <p:nvPr/>
        </p:nvSpPr>
        <p:spPr>
          <a:xfrm>
            <a:off x="5653192" y="5369420"/>
            <a:ext cx="295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Tervező: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Pozsgai Angéla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xmlns="" id="{81FD7313-111A-42EC-9947-CD121E50EE77}"/>
              </a:ext>
            </a:extLst>
          </p:cNvPr>
          <p:cNvSpPr txBox="1"/>
          <p:nvPr/>
        </p:nvSpPr>
        <p:spPr>
          <a:xfrm>
            <a:off x="5508141" y="6059501"/>
            <a:ext cx="3096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Fotók: 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Pozsgai Angéla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xmlns="" id="{5459A711-4722-4E1E-82C9-71BE7D0F61C5}"/>
              </a:ext>
            </a:extLst>
          </p:cNvPr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xmlns="" id="{228B9721-4C87-4256-8EDC-D8D8FD925826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ánk 10">
            <a:extLst>
              <a:ext uri="{FF2B5EF4-FFF2-40B4-BE49-F238E27FC236}">
                <a16:creationId xmlns:a16="http://schemas.microsoft.com/office/drawing/2014/main" xmlns="" id="{723EB821-D2CA-4F43-A74B-D7AE806EF6C0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6" name="Kép 15" descr="Díj.jpg">
            <a:extLst>
              <a:ext uri="{FF2B5EF4-FFF2-40B4-BE49-F238E27FC236}">
                <a16:creationId xmlns:a16="http://schemas.microsoft.com/office/drawing/2014/main" xmlns="" id="{EB9A1A29-4869-4728-930C-D78578DDD7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7" name="Kép 16" descr="Szfvár_Címer.jpg">
            <a:extLst>
              <a:ext uri="{FF2B5EF4-FFF2-40B4-BE49-F238E27FC236}">
                <a16:creationId xmlns:a16="http://schemas.microsoft.com/office/drawing/2014/main" xmlns="" id="{46345DC8-4D90-4579-A8CA-364A5CB148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348AC21F-8ECB-435A-ADFF-872DCEE2A1C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2024.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xmlns="" id="{14355EB8-32C5-406E-A3A4-038EE8FDB3AC}"/>
              </a:ext>
            </a:extLst>
          </p:cNvPr>
          <p:cNvSpPr/>
          <p:nvPr/>
        </p:nvSpPr>
        <p:spPr>
          <a:xfrm>
            <a:off x="107504" y="2852925"/>
            <a:ext cx="8928992" cy="1152128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 rot="16200000">
            <a:off x="5634116" y="3887776"/>
            <a:ext cx="471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 smtClean="0">
                <a:solidFill>
                  <a:schemeClr val="bg1"/>
                </a:solidFill>
              </a:rPr>
              <a:t>FÖLDSZINTI ALAPRAJZ</a:t>
            </a:r>
            <a:endParaRPr lang="hu-HU" spc="600" dirty="0">
              <a:solidFill>
                <a:schemeClr val="bg1"/>
              </a:solidFill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22A93329-3A26-4526-96A6-D206A4F64F32}"/>
              </a:ext>
            </a:extLst>
          </p:cNvPr>
          <p:cNvSpPr txBox="1"/>
          <p:nvPr/>
        </p:nvSpPr>
        <p:spPr>
          <a:xfrm>
            <a:off x="2286000" y="324655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18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xmlns="" id="{61E3A811-B3AD-4350-8908-647B942C304C}"/>
              </a:ext>
            </a:extLst>
          </p:cNvPr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xmlns="" id="{19F35412-6198-4E1B-A5FA-E0498E8783C8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:a16="http://schemas.microsoft.com/office/drawing/2014/main" xmlns="" id="{2FBF11D4-07E8-4C1A-8785-73020525DFC1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:a16="http://schemas.microsoft.com/office/drawing/2014/main" xmlns="" id="{75285F64-0BF3-4349-AE8C-ADA2E75443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:a16="http://schemas.microsoft.com/office/drawing/2014/main" xmlns="" id="{76C02E40-8B86-4BE1-BE0C-79FC155482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E7E8251E-8D26-42A3-B647-222B4AB80626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2024.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93" y="1305044"/>
            <a:ext cx="7336611" cy="519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 rot="16200000">
            <a:off x="6048162" y="369973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 smtClean="0">
                <a:solidFill>
                  <a:schemeClr val="bg1"/>
                </a:solidFill>
              </a:rPr>
              <a:t>PINCE SZINTI ALAPRAJZ</a:t>
            </a:r>
            <a:endParaRPr lang="hu-HU" spc="600" dirty="0">
              <a:solidFill>
                <a:schemeClr val="bg1"/>
              </a:solidFill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xmlns="" id="{DE8EDACA-0A06-4EC2-8A84-08D5B36B3B31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ánk 10">
            <a:extLst>
              <a:ext uri="{FF2B5EF4-FFF2-40B4-BE49-F238E27FC236}">
                <a16:creationId xmlns:a16="http://schemas.microsoft.com/office/drawing/2014/main" xmlns="" id="{6EE72B4F-4209-4754-99BD-772E6420D695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4" name="Kép 13" descr="Díj.jpg">
            <a:extLst>
              <a:ext uri="{FF2B5EF4-FFF2-40B4-BE49-F238E27FC236}">
                <a16:creationId xmlns:a16="http://schemas.microsoft.com/office/drawing/2014/main" xmlns="" id="{7740491A-0072-4B4A-A900-449E27114C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5" name="Kép 14" descr="Szfvár_Címer.jpg">
            <a:extLst>
              <a:ext uri="{FF2B5EF4-FFF2-40B4-BE49-F238E27FC236}">
                <a16:creationId xmlns:a16="http://schemas.microsoft.com/office/drawing/2014/main" xmlns="" id="{32F22EEC-4F7D-4E9C-8B2D-7ADA45D7AD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DE9008EC-A7E4-4B29-97BE-E06E62F26DC4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2024.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3" y="1219386"/>
            <a:ext cx="7338982" cy="527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32771"/>
      </p:ext>
    </p:extLst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xmlns="" id="{680BA91D-707F-494A-AE8B-59C9BD9BE6F4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:a16="http://schemas.microsoft.com/office/drawing/2014/main" xmlns="" id="{24E6E019-5811-415A-ADF6-5E9D2759CF6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:a16="http://schemas.microsoft.com/office/drawing/2014/main" xmlns="" id="{76591576-756B-4015-BC4D-E8840A4526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:a16="http://schemas.microsoft.com/office/drawing/2014/main" xmlns="" id="{FCCB1293-C04C-4ED8-9DE8-F8A023C212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CE1B295D-AAA1-4B60-8ED5-0DCDF34326E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2024.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 rot="16200000">
            <a:off x="5882100" y="3844015"/>
            <a:ext cx="422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 smtClean="0">
                <a:solidFill>
                  <a:schemeClr val="bg1"/>
                </a:solidFill>
              </a:rPr>
              <a:t>UTCAI HOMLOKZAT</a:t>
            </a:r>
            <a:endParaRPr lang="hu-HU" spc="600" dirty="0">
              <a:solidFill>
                <a:schemeClr val="bg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940469"/>
            <a:ext cx="7331000" cy="408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28"/>
      </p:ext>
    </p:extLst>
  </p:cSld>
  <p:clrMapOvr>
    <a:masterClrMapping/>
  </p:clrMapOvr>
  <p:transition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 rot="16200000">
            <a:off x="5882100" y="3834380"/>
            <a:ext cx="422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 smtClean="0">
                <a:solidFill>
                  <a:schemeClr val="bg1"/>
                </a:solidFill>
              </a:rPr>
              <a:t>DK-I HOMLOKZAT</a:t>
            </a:r>
            <a:endParaRPr lang="hu-HU" spc="600" dirty="0">
              <a:solidFill>
                <a:schemeClr val="bg1"/>
              </a:solidFill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xmlns="" id="{680BA91D-707F-494A-AE8B-59C9BD9BE6F4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:a16="http://schemas.microsoft.com/office/drawing/2014/main" xmlns="" id="{24E6E019-5811-415A-ADF6-5E9D2759CF6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:a16="http://schemas.microsoft.com/office/drawing/2014/main" xmlns="" id="{76591576-756B-4015-BC4D-E8840A4526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:a16="http://schemas.microsoft.com/office/drawing/2014/main" xmlns="" id="{FCCB1293-C04C-4ED8-9DE8-F8A023C212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CE1B295D-AAA1-4B60-8ED5-0DCDF34326E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2024.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11" y="1875352"/>
            <a:ext cx="7289693" cy="40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54082"/>
      </p:ext>
    </p:extLst>
  </p:cSld>
  <p:clrMapOvr>
    <a:masterClrMapping/>
  </p:clrMapOvr>
  <p:transition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 rot="16200000">
            <a:off x="5882100" y="3844015"/>
            <a:ext cx="422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 smtClean="0">
                <a:solidFill>
                  <a:schemeClr val="bg1"/>
                </a:solidFill>
              </a:rPr>
              <a:t>ÉK-I HOMLOKZAT</a:t>
            </a:r>
            <a:endParaRPr lang="hu-HU" spc="600" dirty="0">
              <a:solidFill>
                <a:schemeClr val="bg1"/>
              </a:solidFill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xmlns="" id="{680BA91D-707F-494A-AE8B-59C9BD9BE6F4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:a16="http://schemas.microsoft.com/office/drawing/2014/main" xmlns="" id="{24E6E019-5811-415A-ADF6-5E9D2759CF6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:a16="http://schemas.microsoft.com/office/drawing/2014/main" xmlns="" id="{76591576-756B-4015-BC4D-E8840A4526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:a16="http://schemas.microsoft.com/office/drawing/2014/main" xmlns="" id="{FCCB1293-C04C-4ED8-9DE8-F8A023C212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CE1B295D-AAA1-4B60-8ED5-0DCDF34326E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2024.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861876"/>
            <a:ext cx="7331000" cy="407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08259"/>
      </p:ext>
    </p:extLst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xmlns="" id="{680BA91D-707F-494A-AE8B-59C9BD9BE6F4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:a16="http://schemas.microsoft.com/office/drawing/2014/main" xmlns="" id="{24E6E019-5811-415A-ADF6-5E9D2759CF6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:a16="http://schemas.microsoft.com/office/drawing/2014/main" xmlns="" id="{76591576-756B-4015-BC4D-E8840A4526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:a16="http://schemas.microsoft.com/office/drawing/2014/main" xmlns="" id="{FCCB1293-C04C-4ED8-9DE8-F8A023C212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CE1B295D-AAA1-4B60-8ED5-0DCDF34326E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2024.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 rot="16200000">
            <a:off x="5882100" y="3705516"/>
            <a:ext cx="422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 smtClean="0">
                <a:solidFill>
                  <a:schemeClr val="bg1"/>
                </a:solidFill>
              </a:rPr>
              <a:t>MEGVALÓSULT FOGADÓTÉR</a:t>
            </a:r>
            <a:endParaRPr lang="hu-HU" spc="600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315701"/>
            <a:ext cx="7351933" cy="515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36376"/>
      </p:ext>
    </p:extLst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xmlns="" id="{680BA91D-707F-494A-AE8B-59C9BD9BE6F4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:a16="http://schemas.microsoft.com/office/drawing/2014/main" xmlns="" id="{24E6E019-5811-415A-ADF6-5E9D2759CF6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:a16="http://schemas.microsoft.com/office/drawing/2014/main" xmlns="" id="{76591576-756B-4015-BC4D-E8840A4526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:a16="http://schemas.microsoft.com/office/drawing/2014/main" xmlns="" id="{FCCB1293-C04C-4ED8-9DE8-F8A023C212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CE1B295D-AAA1-4B60-8ED5-0DCDF34326E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2024.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 rot="16200000">
            <a:off x="5882100" y="3705516"/>
            <a:ext cx="422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 smtClean="0">
                <a:solidFill>
                  <a:schemeClr val="bg1"/>
                </a:solidFill>
              </a:rPr>
              <a:t>TERVEZETT GYÜLEKEZETI TÉR BŐVÍTÉS</a:t>
            </a:r>
            <a:endParaRPr lang="hu-HU" spc="600" dirty="0">
              <a:solidFill>
                <a:schemeClr val="bg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364621"/>
            <a:ext cx="7331000" cy="51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12181"/>
      </p:ext>
    </p:extLst>
  </p:cSld>
  <p:clrMapOvr>
    <a:masterClrMapping/>
  </p:clrMapOvr>
  <p:transition advClick="0" advTm="10000"/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5145</TotalTime>
  <Words>90</Words>
  <Application>Microsoft Office PowerPoint</Application>
  <PresentationFormat>Diavetítés a képernyőre (4:3 oldalarány)</PresentationFormat>
  <Paragraphs>33</Paragraphs>
  <Slides>8</Slides>
  <Notes>7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  <vt:variant>
        <vt:lpstr>Egyéni diasorok</vt:lpstr>
      </vt:variant>
      <vt:variant>
        <vt:i4>1</vt:i4>
      </vt:variant>
    </vt:vector>
  </HeadingPairs>
  <TitlesOfParts>
    <vt:vector size="13" baseType="lpstr">
      <vt:lpstr>Arial</vt:lpstr>
      <vt:lpstr>Calibri</vt:lpstr>
      <vt:lpstr>Times New Roman</vt:lpstr>
      <vt:lpstr>Office-téma</vt:lpstr>
      <vt:lpstr>bővítése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Egyéni diasor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kovacsa</dc:creator>
  <cp:lastModifiedBy>Guáth Alexandra</cp:lastModifiedBy>
  <cp:revision>377</cp:revision>
  <dcterms:created xsi:type="dcterms:W3CDTF">2014-09-01T06:02:09Z</dcterms:created>
  <dcterms:modified xsi:type="dcterms:W3CDTF">2024-10-21T07:25:17Z</dcterms:modified>
</cp:coreProperties>
</file>