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diagrams/data34.xml" ContentType="application/vnd.openxmlformats-officedocument.drawingml.diagramData+xml"/>
  <Override PartName="/ppt/diagrams/layout34.xml" ContentType="application/vnd.openxmlformats-officedocument.drawingml.diagramLayout+xml"/>
  <Override PartName="/ppt/diagrams/quickStyle34.xml" ContentType="application/vnd.openxmlformats-officedocument.drawingml.diagramStyle+xml"/>
  <Override PartName="/ppt/diagrams/colors34.xml" ContentType="application/vnd.openxmlformats-officedocument.drawingml.diagramColors+xml"/>
  <Override PartName="/ppt/diagrams/drawing34.xml" ContentType="application/vnd.ms-office.drawingml.diagramDrawing+xml"/>
  <Override PartName="/ppt/diagrams/data35.xml" ContentType="application/vnd.openxmlformats-officedocument.drawingml.diagramData+xml"/>
  <Override PartName="/ppt/diagrams/layout35.xml" ContentType="application/vnd.openxmlformats-officedocument.drawingml.diagramLayout+xml"/>
  <Override PartName="/ppt/diagrams/quickStyle35.xml" ContentType="application/vnd.openxmlformats-officedocument.drawingml.diagramStyle+xml"/>
  <Override PartName="/ppt/diagrams/colors35.xml" ContentType="application/vnd.openxmlformats-officedocument.drawingml.diagramColors+xml"/>
  <Override PartName="/ppt/diagrams/drawing3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21"/>
  </p:notesMasterIdLst>
  <p:sldIdLst>
    <p:sldId id="256" r:id="rId3"/>
    <p:sldId id="304" r:id="rId4"/>
    <p:sldId id="306" r:id="rId5"/>
    <p:sldId id="309" r:id="rId6"/>
    <p:sldId id="308" r:id="rId7"/>
    <p:sldId id="305" r:id="rId8"/>
    <p:sldId id="298" r:id="rId9"/>
    <p:sldId id="259" r:id="rId10"/>
    <p:sldId id="264" r:id="rId11"/>
    <p:sldId id="299" r:id="rId12"/>
    <p:sldId id="300" r:id="rId13"/>
    <p:sldId id="301" r:id="rId14"/>
    <p:sldId id="302" r:id="rId15"/>
    <p:sldId id="266" r:id="rId16"/>
    <p:sldId id="263" r:id="rId17"/>
    <p:sldId id="267" r:id="rId18"/>
    <p:sldId id="310" r:id="rId19"/>
    <p:sldId id="270" r:id="rId20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2F528F"/>
    <a:srgbClr val="70AD47"/>
    <a:srgbClr val="A5A5A5"/>
    <a:srgbClr val="4472C4"/>
    <a:srgbClr val="29487F"/>
    <a:srgbClr val="ED7D31"/>
    <a:srgbClr val="E04C5E"/>
    <a:srgbClr val="E63643"/>
    <a:srgbClr val="DD03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80.8\kozos\1.%20TOURINFORM\1.%20INFORM&#193;CI&#211;K\STATISZTIK&#193;K\2021\STATISZTIK&#193;K%202009-202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192.168.80.8\kozos\1.%20TOURINFORM\1.%20INFORM&#193;CI&#211;K\STATISZTIK&#193;K\2021\STATISZTIK&#193;K%202009-202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hu-HU" sz="1400" b="0" dirty="0"/>
              <a:t>Vendégéjszaka szállástípus szerint 2023.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869-46D6-8558-FF7ABCBBBBCC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869-46D6-8558-FF7ABCBBBBCC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3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3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869-46D6-8558-FF7ABCBBBBCC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869-46D6-8558-FF7ABCBBBBCC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869-46D6-8558-FF7ABCBBBBCC}"/>
              </c:ext>
            </c:extLst>
          </c:dPt>
          <c:cat>
            <c:strRef>
              <c:f>[2]Munka1!$A$55:$E$55</c:f>
              <c:strCache>
                <c:ptCount val="5"/>
                <c:pt idx="0">
                  <c:v>szálloda</c:v>
                </c:pt>
                <c:pt idx="1">
                  <c:v>panzió</c:v>
                </c:pt>
                <c:pt idx="2">
                  <c:v>kemping</c:v>
                </c:pt>
                <c:pt idx="3">
                  <c:v>közösségi</c:v>
                </c:pt>
                <c:pt idx="4">
                  <c:v>magán</c:v>
                </c:pt>
              </c:strCache>
            </c:strRef>
          </c:cat>
          <c:val>
            <c:numRef>
              <c:f>[2]Munka1!$A$56:$E$56</c:f>
              <c:numCache>
                <c:formatCode>General</c:formatCode>
                <c:ptCount val="5"/>
                <c:pt idx="0">
                  <c:v>106450</c:v>
                </c:pt>
                <c:pt idx="1">
                  <c:v>6172</c:v>
                </c:pt>
                <c:pt idx="2">
                  <c:v>680</c:v>
                </c:pt>
                <c:pt idx="3" formatCode="0%">
                  <c:v>112880</c:v>
                </c:pt>
                <c:pt idx="4">
                  <c:v>7866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869-46D6-8558-FF7ABCBBBBC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hu-H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rgbClr val="4472C4"/>
                </a:solidFill>
                <a:latin typeface="+mn-lt"/>
                <a:ea typeface="+mn-ea"/>
                <a:cs typeface="+mn-cs"/>
              </a:defRPr>
            </a:pPr>
            <a:r>
              <a:rPr lang="hu-HU" sz="1600" b="0" dirty="0">
                <a:solidFill>
                  <a:schemeClr val="tx1"/>
                </a:solidFill>
                <a:effectLst/>
              </a:rPr>
              <a:t>Vendégéjszaka</a:t>
            </a:r>
            <a:r>
              <a:rPr lang="hu-HU" sz="1600" b="0" baseline="0" dirty="0">
                <a:solidFill>
                  <a:schemeClr val="tx1"/>
                </a:solidFill>
                <a:effectLst/>
              </a:rPr>
              <a:t> szám alakulása 2009 - 2023</a:t>
            </a:r>
            <a:endParaRPr lang="hu-HU" sz="1600" b="0" dirty="0">
              <a:solidFill>
                <a:schemeClr val="tx1"/>
              </a:solidFill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rgbClr val="4472C4"/>
              </a:solidFill>
              <a:latin typeface="+mn-lt"/>
              <a:ea typeface="+mn-ea"/>
              <a:cs typeface="+mn-cs"/>
            </a:defRPr>
          </a:pPr>
          <a:endParaRPr lang="hu-H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'2009-2018'!$B$2</c:f>
              <c:strCache>
                <c:ptCount val="1"/>
                <c:pt idx="0">
                  <c:v>Vendégéjszaka szám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cat>
            <c:numRef>
              <c:f>'2009-2018'!$A$3:$A$17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'2009-2018'!$B$3:$B$17</c:f>
              <c:numCache>
                <c:formatCode>#,##0</c:formatCode>
                <c:ptCount val="15"/>
                <c:pt idx="0">
                  <c:v>69231</c:v>
                </c:pt>
                <c:pt idx="1">
                  <c:v>64655</c:v>
                </c:pt>
                <c:pt idx="2">
                  <c:v>84441</c:v>
                </c:pt>
                <c:pt idx="3">
                  <c:v>96086</c:v>
                </c:pt>
                <c:pt idx="4">
                  <c:v>95187</c:v>
                </c:pt>
                <c:pt idx="5">
                  <c:v>99976</c:v>
                </c:pt>
                <c:pt idx="6">
                  <c:v>119752</c:v>
                </c:pt>
                <c:pt idx="7">
                  <c:v>133930</c:v>
                </c:pt>
                <c:pt idx="8">
                  <c:v>154757</c:v>
                </c:pt>
                <c:pt idx="9">
                  <c:v>160830</c:v>
                </c:pt>
                <c:pt idx="10">
                  <c:v>155648</c:v>
                </c:pt>
                <c:pt idx="11" formatCode="General">
                  <c:v>77524</c:v>
                </c:pt>
                <c:pt idx="12" formatCode="General">
                  <c:v>88818</c:v>
                </c:pt>
                <c:pt idx="13" formatCode="General">
                  <c:v>256043</c:v>
                </c:pt>
                <c:pt idx="14" formatCode="General">
                  <c:v>372671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7C-4216-8A82-DBEDFD4AE67A}"/>
            </c:ext>
          </c:extLst>
        </c:ser>
        <c:ser>
          <c:idx val="1"/>
          <c:order val="2"/>
          <c:tx>
            <c:strRef>
              <c:f>'2009-2018'!$D$2</c:f>
              <c:strCache>
                <c:ptCount val="1"/>
                <c:pt idx="0">
                  <c:v>Belföldi vendégéjszaka (db)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cat>
            <c:numRef>
              <c:f>'2009-2018'!$A$3:$A$17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'2009-2018'!$D$3:$D$17</c:f>
              <c:numCache>
                <c:formatCode>#,##0</c:formatCode>
                <c:ptCount val="15"/>
                <c:pt idx="0">
                  <c:v>30811</c:v>
                </c:pt>
                <c:pt idx="1">
                  <c:v>33866</c:v>
                </c:pt>
                <c:pt idx="2">
                  <c:v>38319</c:v>
                </c:pt>
                <c:pt idx="3">
                  <c:v>45074</c:v>
                </c:pt>
                <c:pt idx="4">
                  <c:v>50314</c:v>
                </c:pt>
                <c:pt idx="5">
                  <c:v>54382</c:v>
                </c:pt>
                <c:pt idx="6">
                  <c:v>68336</c:v>
                </c:pt>
                <c:pt idx="7">
                  <c:v>72731</c:v>
                </c:pt>
                <c:pt idx="8">
                  <c:v>86186</c:v>
                </c:pt>
                <c:pt idx="9">
                  <c:v>87538</c:v>
                </c:pt>
                <c:pt idx="10">
                  <c:v>80592</c:v>
                </c:pt>
                <c:pt idx="11" formatCode="General">
                  <c:v>58602</c:v>
                </c:pt>
                <c:pt idx="12" formatCode="General">
                  <c:v>59139</c:v>
                </c:pt>
                <c:pt idx="13" formatCode="General">
                  <c:v>150610</c:v>
                </c:pt>
                <c:pt idx="14" formatCode="General">
                  <c:v>184076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7C-4216-8A82-DBEDFD4AE67A}"/>
            </c:ext>
          </c:extLst>
        </c:ser>
        <c:ser>
          <c:idx val="2"/>
          <c:order val="4"/>
          <c:tx>
            <c:strRef>
              <c:f>'2009-2018'!$F$2</c:f>
              <c:strCache>
                <c:ptCount val="1"/>
                <c:pt idx="0">
                  <c:v>Külföldi vendégéjszaka (db)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38100" h="38100"/>
            </a:sp3d>
          </c:spPr>
          <c:invertIfNegative val="0"/>
          <c:cat>
            <c:numRef>
              <c:f>'2009-2018'!$A$3:$A$17</c:f>
              <c:numCache>
                <c:formatCode>General</c:formatCode>
                <c:ptCount val="15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  <c:pt idx="10">
                  <c:v>2019</c:v>
                </c:pt>
                <c:pt idx="11">
                  <c:v>2020</c:v>
                </c:pt>
                <c:pt idx="12">
                  <c:v>2021</c:v>
                </c:pt>
                <c:pt idx="13">
                  <c:v>2022</c:v>
                </c:pt>
                <c:pt idx="14">
                  <c:v>2023</c:v>
                </c:pt>
              </c:numCache>
            </c:numRef>
          </c:cat>
          <c:val>
            <c:numRef>
              <c:f>'2009-2018'!$F$3:$F$17</c:f>
              <c:numCache>
                <c:formatCode>#,##0</c:formatCode>
                <c:ptCount val="15"/>
                <c:pt idx="0">
                  <c:v>38420</c:v>
                </c:pt>
                <c:pt idx="1">
                  <c:v>30789</c:v>
                </c:pt>
                <c:pt idx="2">
                  <c:v>46122</c:v>
                </c:pt>
                <c:pt idx="3">
                  <c:v>51012</c:v>
                </c:pt>
                <c:pt idx="4">
                  <c:v>44873</c:v>
                </c:pt>
                <c:pt idx="5">
                  <c:v>45594</c:v>
                </c:pt>
                <c:pt idx="6">
                  <c:v>51416</c:v>
                </c:pt>
                <c:pt idx="7">
                  <c:v>61199</c:v>
                </c:pt>
                <c:pt idx="8">
                  <c:v>68572</c:v>
                </c:pt>
                <c:pt idx="9">
                  <c:v>73292</c:v>
                </c:pt>
                <c:pt idx="10">
                  <c:v>75056</c:v>
                </c:pt>
                <c:pt idx="11" formatCode="General">
                  <c:v>18922</c:v>
                </c:pt>
                <c:pt idx="12" formatCode="General">
                  <c:v>29724</c:v>
                </c:pt>
                <c:pt idx="13">
                  <c:v>105433</c:v>
                </c:pt>
                <c:pt idx="14" formatCode="General">
                  <c:v>188595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87C-4216-8A82-DBEDFD4AE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42462776"/>
        <c:axId val="542461208"/>
        <c:extLst>
          <c:ext xmlns:c15="http://schemas.microsoft.com/office/drawing/2012/chart" uri="{02D57815-91ED-43cb-92C2-25804820EDAC}">
            <c15:filteredBarSeries>
              <c15:ser>
                <c:idx val="3"/>
                <c:order val="1"/>
                <c:tx>
                  <c:strRef>
                    <c:extLst>
                      <c:ext uri="{02D57815-91ED-43cb-92C2-25804820EDAC}">
                        <c15:formulaRef>
                          <c15:sqref>'2009-2018'!$C$2</c15:sqref>
                        </c15:formulaRef>
                      </c:ext>
                    </c:extLst>
                    <c:strCache>
                      <c:ptCount val="1"/>
                      <c:pt idx="0">
                        <c:v>Előző év %-a</c:v>
                      </c:pt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'2009-2018'!$A$3:$A$17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'2009-2018'!$C$3:$C$13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1</c:v>
                      </c:pt>
                      <c:pt idx="1">
                        <c:v>0.93390244254741372</c:v>
                      </c:pt>
                      <c:pt idx="2">
                        <c:v>2</c:v>
                      </c:pt>
                      <c:pt idx="3">
                        <c:v>1.1379069409410121</c:v>
                      </c:pt>
                      <c:pt idx="4">
                        <c:v>3</c:v>
                      </c:pt>
                      <c:pt idx="5">
                        <c:v>1.0503114921155199</c:v>
                      </c:pt>
                      <c:pt idx="6">
                        <c:v>4</c:v>
                      </c:pt>
                      <c:pt idx="7">
                        <c:v>1.11839468234351</c:v>
                      </c:pt>
                      <c:pt idx="8">
                        <c:v>1.1555066079295153</c:v>
                      </c:pt>
                      <c:pt idx="9">
                        <c:v>1.0392421667517462</c:v>
                      </c:pt>
                      <c:pt idx="10">
                        <c:v>0.9677796431014114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B87C-4216-8A82-DBEDFD4AE67A}"/>
                  </c:ext>
                </c:extLst>
              </c15:ser>
            </c15:filteredBarSeries>
            <c15:filteredBarSeries>
              <c15:ser>
                <c:idx val="4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'2009-2018'!$E$2</c15:sqref>
                        </c15:formulaRef>
                      </c:ext>
                    </c:extLst>
                    <c:strCache>
                      <c:ptCount val="1"/>
                      <c:pt idx="0">
                        <c:v>Előző év %-a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'2009-2018'!$A$3:$A$17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'2009-2018'!$E$3:$E$13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1</c:v>
                      </c:pt>
                      <c:pt idx="1">
                        <c:v>1.0991528999383338</c:v>
                      </c:pt>
                      <c:pt idx="2">
                        <c:v>1.1314888088348196</c:v>
                      </c:pt>
                      <c:pt idx="3">
                        <c:v>1.1762833059317832</c:v>
                      </c:pt>
                      <c:pt idx="4">
                        <c:v>1.1162532723965035</c:v>
                      </c:pt>
                      <c:pt idx="5">
                        <c:v>1.0808522478832929</c:v>
                      </c:pt>
                      <c:pt idx="6">
                        <c:v>1.256592254790188</c:v>
                      </c:pt>
                      <c:pt idx="7">
                        <c:v>1.0643145633341138</c:v>
                      </c:pt>
                      <c:pt idx="8">
                        <c:v>1.1849967689155931</c:v>
                      </c:pt>
                      <c:pt idx="9">
                        <c:v>1.0156870025294131</c:v>
                      </c:pt>
                      <c:pt idx="10">
                        <c:v>0.92065160273252755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B87C-4216-8A82-DBEDFD4AE67A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'2009-2018'!$G$2</c15:sqref>
                        </c15:formulaRef>
                      </c:ext>
                    </c:extLst>
                    <c:strCache>
                      <c:ptCount val="1"/>
                      <c:pt idx="0">
                        <c:v>Előző év %-a</c:v>
                      </c:pt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'2009-2018'!$A$3:$A$17</c15:sqref>
                        </c15:formulaRef>
                      </c:ext>
                    </c:extLst>
                    <c:numCache>
                      <c:formatCode>General</c:formatCode>
                      <c:ptCount val="15"/>
                      <c:pt idx="0">
                        <c:v>2009</c:v>
                      </c:pt>
                      <c:pt idx="1">
                        <c:v>2010</c:v>
                      </c:pt>
                      <c:pt idx="2">
                        <c:v>2011</c:v>
                      </c:pt>
                      <c:pt idx="3">
                        <c:v>2012</c:v>
                      </c:pt>
                      <c:pt idx="4">
                        <c:v>2013</c:v>
                      </c:pt>
                      <c:pt idx="5">
                        <c:v>2014</c:v>
                      </c:pt>
                      <c:pt idx="6">
                        <c:v>2015</c:v>
                      </c:pt>
                      <c:pt idx="7">
                        <c:v>2016</c:v>
                      </c:pt>
                      <c:pt idx="8">
                        <c:v>2017</c:v>
                      </c:pt>
                      <c:pt idx="9">
                        <c:v>2018</c:v>
                      </c:pt>
                      <c:pt idx="10">
                        <c:v>2019</c:v>
                      </c:pt>
                      <c:pt idx="11">
                        <c:v>2020</c:v>
                      </c:pt>
                      <c:pt idx="12">
                        <c:v>2021</c:v>
                      </c:pt>
                      <c:pt idx="13">
                        <c:v>2022</c:v>
                      </c:pt>
                      <c:pt idx="14">
                        <c:v>2023</c:v>
                      </c:pt>
                    </c:numCache>
                  </c:num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'2009-2018'!$G$3:$G$13</c15:sqref>
                        </c15:formulaRef>
                      </c:ext>
                    </c:extLst>
                    <c:numCache>
                      <c:formatCode>0%</c:formatCode>
                      <c:ptCount val="11"/>
                      <c:pt idx="0">
                        <c:v>1</c:v>
                      </c:pt>
                      <c:pt idx="1">
                        <c:v>0.80137948984903695</c:v>
                      </c:pt>
                      <c:pt idx="2">
                        <c:v>1.4980025333723084</c:v>
                      </c:pt>
                      <c:pt idx="3">
                        <c:v>1.1060231559776246</c:v>
                      </c:pt>
                      <c:pt idx="4">
                        <c:v>0.87965576727044614</c:v>
                      </c:pt>
                      <c:pt idx="5">
                        <c:v>1.0160675684710183</c:v>
                      </c:pt>
                      <c:pt idx="6">
                        <c:v>1.1276922402070448</c:v>
                      </c:pt>
                      <c:pt idx="7">
                        <c:v>1.1902715108137545</c:v>
                      </c:pt>
                      <c:pt idx="8">
                        <c:v>1.1204758247683786</c:v>
                      </c:pt>
                      <c:pt idx="9">
                        <c:v>1.0688327597270022</c:v>
                      </c:pt>
                      <c:pt idx="10">
                        <c:v>1.0240681111171752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87C-4216-8A82-DBEDFD4AE67A}"/>
                  </c:ext>
                </c:extLst>
              </c15:ser>
            </c15:filteredBarSeries>
          </c:ext>
        </c:extLst>
      </c:barChart>
      <c:catAx>
        <c:axId val="542462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42461208"/>
        <c:crosses val="autoZero"/>
        <c:auto val="1"/>
        <c:lblAlgn val="ctr"/>
        <c:lblOffset val="100"/>
        <c:noMultiLvlLbl val="0"/>
      </c:catAx>
      <c:valAx>
        <c:axId val="5424612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 w="6350" cap="flat" cmpd="sng" algn="ctr">
            <a:noFill/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hu-HU"/>
          </a:p>
        </c:txPr>
        <c:crossAx val="54246277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hu-H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prstDash val="solid"/>
      <a:round/>
    </a:ln>
    <a:effectLst/>
  </c:spPr>
  <c:txPr>
    <a:bodyPr/>
    <a:lstStyle/>
    <a:p>
      <a:pPr>
        <a:defRPr/>
      </a:pPr>
      <a:endParaRPr lang="hu-H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ata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ata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ata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ata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ata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ata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4.jpeg"/></Relationships>
</file>

<file path=ppt/diagrams/_rels/drawing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35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rawing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36.jpeg"/></Relationships>
</file>

<file path=ppt/diagrams/_rels/drawing21.xml.rels><?xml version="1.0" encoding="UTF-8" standalone="yes"?>
<Relationships xmlns="http://schemas.openxmlformats.org/package/2006/relationships"><Relationship Id="rId1" Type="http://schemas.openxmlformats.org/officeDocument/2006/relationships/image" Target="../media/image38.jpeg"/></Relationships>
</file>

<file path=ppt/diagrams/_rels/drawing2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9.jpeg"/></Relationships>
</file>

<file path=ppt/diagrams/_rels/drawing2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3.jpeg"/></Relationships>
</file>

<file path=ppt/diagrams/_rels/drawing25.xml.rels><?xml version="1.0" encoding="UTF-8" standalone="yes"?>
<Relationships xmlns="http://schemas.openxmlformats.org/package/2006/relationships"><Relationship Id="rId1" Type="http://schemas.openxmlformats.org/officeDocument/2006/relationships/image" Target="../media/image44.jpeg"/></Relationships>
</file>

<file path=ppt/diagrams/_rels/drawing27.xml.rels><?xml version="1.0" encoding="UTF-8" standalone="yes"?>
<Relationships xmlns="http://schemas.openxmlformats.org/package/2006/relationships"><Relationship Id="rId1" Type="http://schemas.openxmlformats.org/officeDocument/2006/relationships/image" Target="../media/image47.jpeg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48.jp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9A4A5D9-6FE6-4C3F-BAC5-99EA7FD63328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15B07C99-9079-47E7-8B00-473B67D5F5F1}">
      <dgm:prSet phldrT="[Szöveg]" custT="1"/>
      <dgm:spPr/>
      <dgm:t>
        <a:bodyPr/>
        <a:lstStyle/>
        <a:p>
          <a:r>
            <a:rPr lang="hu-HU" sz="1800" b="1" dirty="0"/>
            <a:t>TDM SZERVEZET </a:t>
          </a:r>
          <a:r>
            <a:rPr lang="hu-HU" sz="1600" dirty="0"/>
            <a:t>létrehozása (2009)</a:t>
          </a:r>
        </a:p>
      </dgm:t>
    </dgm:pt>
    <dgm:pt modelId="{5B8AF597-EA63-4E66-BB64-E749CEA8BEDD}" type="parTrans" cxnId="{DF4FB48E-CDD8-4C5E-84E4-0740487C19A3}">
      <dgm:prSet/>
      <dgm:spPr/>
      <dgm:t>
        <a:bodyPr/>
        <a:lstStyle/>
        <a:p>
          <a:endParaRPr lang="hu-HU"/>
        </a:p>
      </dgm:t>
    </dgm:pt>
    <dgm:pt modelId="{986C3794-C5C4-4B52-9C53-488DCF323CEE}" type="sibTrans" cxnId="{DF4FB48E-CDD8-4C5E-84E4-0740487C19A3}">
      <dgm:prSet/>
      <dgm:spPr/>
      <dgm:t>
        <a:bodyPr/>
        <a:lstStyle/>
        <a:p>
          <a:endParaRPr lang="hu-HU"/>
        </a:p>
      </dgm:t>
    </dgm:pt>
    <dgm:pt modelId="{47E09D02-660B-4E7A-A9CD-2C8FF173E7AD}">
      <dgm:prSet phldrT="[Szöveg]" custT="1"/>
      <dgm:spPr/>
      <dgm:t>
        <a:bodyPr/>
        <a:lstStyle/>
        <a:p>
          <a:r>
            <a:rPr lang="hu-HU" sz="1600" dirty="0"/>
            <a:t>Kínálat feltérképezése, </a:t>
          </a:r>
          <a:r>
            <a:rPr lang="hu-HU" sz="1800" b="1" dirty="0"/>
            <a:t>VONZERŐLELTÁR</a:t>
          </a:r>
        </a:p>
      </dgm:t>
    </dgm:pt>
    <dgm:pt modelId="{9AABA7C8-8156-4B0D-B858-3E0A9C9274D9}" type="parTrans" cxnId="{AE1D4FA6-14A2-4D6E-8AD0-448351CE95A6}">
      <dgm:prSet/>
      <dgm:spPr/>
      <dgm:t>
        <a:bodyPr/>
        <a:lstStyle/>
        <a:p>
          <a:endParaRPr lang="hu-HU"/>
        </a:p>
      </dgm:t>
    </dgm:pt>
    <dgm:pt modelId="{5D612C27-7A40-4A50-9BF1-23261FC306AE}" type="sibTrans" cxnId="{AE1D4FA6-14A2-4D6E-8AD0-448351CE95A6}">
      <dgm:prSet/>
      <dgm:spPr/>
      <dgm:t>
        <a:bodyPr/>
        <a:lstStyle/>
        <a:p>
          <a:endParaRPr lang="hu-HU"/>
        </a:p>
      </dgm:t>
    </dgm:pt>
    <dgm:pt modelId="{BFED7B52-C073-4A18-A173-9CBF9653B058}">
      <dgm:prSet phldrT="[Szöveg]" custT="1"/>
      <dgm:spPr/>
      <dgm:t>
        <a:bodyPr/>
        <a:lstStyle/>
        <a:p>
          <a:r>
            <a:rPr lang="hu-HU" sz="1800" b="1" dirty="0"/>
            <a:t>ÖSSZETETT ADOTTSÁGOK</a:t>
          </a:r>
          <a:r>
            <a:rPr lang="hu-HU" sz="1600" dirty="0"/>
            <a:t>: királyi város, ipari város, művészetek városa, sportváros, barokk belváros, katonaváros…</a:t>
          </a:r>
        </a:p>
      </dgm:t>
    </dgm:pt>
    <dgm:pt modelId="{719717BA-4AF8-4EDA-876D-AB3159651BD8}" type="parTrans" cxnId="{C51FF184-F4A6-41D1-AC53-D57B16B6F57F}">
      <dgm:prSet/>
      <dgm:spPr/>
      <dgm:t>
        <a:bodyPr/>
        <a:lstStyle/>
        <a:p>
          <a:endParaRPr lang="hu-HU"/>
        </a:p>
      </dgm:t>
    </dgm:pt>
    <dgm:pt modelId="{0B55AEA5-1E64-4C76-9250-401CFFE25A0B}" type="sibTrans" cxnId="{C51FF184-F4A6-41D1-AC53-D57B16B6F57F}">
      <dgm:prSet/>
      <dgm:spPr/>
      <dgm:t>
        <a:bodyPr/>
        <a:lstStyle/>
        <a:p>
          <a:endParaRPr lang="hu-HU"/>
        </a:p>
      </dgm:t>
    </dgm:pt>
    <dgm:pt modelId="{27086809-E82F-4F60-9D6A-4DF960177740}">
      <dgm:prSet phldrT="[Szöveg]" custT="1"/>
      <dgm:spPr/>
      <dgm:t>
        <a:bodyPr/>
        <a:lstStyle/>
        <a:p>
          <a:r>
            <a:rPr lang="hu-HU" sz="1600" b="0" dirty="0"/>
            <a:t>Unikális, megkülönböztető jegy: </a:t>
          </a:r>
          <a:r>
            <a:rPr lang="hu-HU" sz="1800" b="1" dirty="0"/>
            <a:t>KORONÁZÓVÁROS</a:t>
          </a:r>
        </a:p>
      </dgm:t>
    </dgm:pt>
    <dgm:pt modelId="{232427CD-928A-4275-997E-DEE71896E850}" type="parTrans" cxnId="{5B8612D9-0778-4201-A56E-A290FE7B92C0}">
      <dgm:prSet/>
      <dgm:spPr/>
      <dgm:t>
        <a:bodyPr/>
        <a:lstStyle/>
        <a:p>
          <a:endParaRPr lang="hu-HU"/>
        </a:p>
      </dgm:t>
    </dgm:pt>
    <dgm:pt modelId="{351372C7-3094-4EF1-BFD6-E20ADDE6B9E6}" type="sibTrans" cxnId="{5B8612D9-0778-4201-A56E-A290FE7B92C0}">
      <dgm:prSet/>
      <dgm:spPr/>
      <dgm:t>
        <a:bodyPr/>
        <a:lstStyle/>
        <a:p>
          <a:endParaRPr lang="hu-HU"/>
        </a:p>
      </dgm:t>
    </dgm:pt>
    <dgm:pt modelId="{CB62C22B-FF46-452E-A753-DC494FC7BA10}">
      <dgm:prSet phldrT="[Szöveg]" custT="1"/>
      <dgm:spPr/>
      <dgm:t>
        <a:bodyPr/>
        <a:lstStyle/>
        <a:p>
          <a:r>
            <a:rPr lang="hu-HU" sz="1800" b="1" dirty="0"/>
            <a:t>FELADAT: </a:t>
          </a:r>
          <a:r>
            <a:rPr lang="hu-HU" sz="1600" b="0" dirty="0"/>
            <a:t>szabadidős, kulturális turizmus erősítése   </a:t>
          </a:r>
        </a:p>
      </dgm:t>
    </dgm:pt>
    <dgm:pt modelId="{0D15AC0B-C870-4693-84B3-9EC38DEF375B}" type="parTrans" cxnId="{E619F789-FD25-4446-BADE-CF2EDF0980F8}">
      <dgm:prSet/>
      <dgm:spPr/>
      <dgm:t>
        <a:bodyPr/>
        <a:lstStyle/>
        <a:p>
          <a:endParaRPr lang="hu-HU"/>
        </a:p>
      </dgm:t>
    </dgm:pt>
    <dgm:pt modelId="{46215B1D-DF43-415D-949C-ACCCA55A9A9A}" type="sibTrans" cxnId="{E619F789-FD25-4446-BADE-CF2EDF0980F8}">
      <dgm:prSet/>
      <dgm:spPr/>
      <dgm:t>
        <a:bodyPr/>
        <a:lstStyle/>
        <a:p>
          <a:endParaRPr lang="hu-HU"/>
        </a:p>
      </dgm:t>
    </dgm:pt>
    <dgm:pt modelId="{F1C8A7BC-6D7F-4E28-AADE-19794B742DB7}" type="pres">
      <dgm:prSet presAssocID="{99A4A5D9-6FE6-4C3F-BAC5-99EA7FD63328}" presName="linear" presStyleCnt="0">
        <dgm:presLayoutVars>
          <dgm:animLvl val="lvl"/>
          <dgm:resizeHandles val="exact"/>
        </dgm:presLayoutVars>
      </dgm:prSet>
      <dgm:spPr/>
    </dgm:pt>
    <dgm:pt modelId="{2F536AB8-E02A-4FC4-BC5E-B1AC1343E268}" type="pres">
      <dgm:prSet presAssocID="{15B07C99-9079-47E7-8B00-473B67D5F5F1}" presName="parentText" presStyleLbl="node1" presStyleIdx="0" presStyleCnt="5" custLinFactNeighborX="665" custLinFactNeighborY="-33280">
        <dgm:presLayoutVars>
          <dgm:chMax val="0"/>
          <dgm:bulletEnabled val="1"/>
        </dgm:presLayoutVars>
      </dgm:prSet>
      <dgm:spPr/>
    </dgm:pt>
    <dgm:pt modelId="{BE674A3A-8985-4BA1-8FCA-C4F3165B0146}" type="pres">
      <dgm:prSet presAssocID="{986C3794-C5C4-4B52-9C53-488DCF323CEE}" presName="spacer" presStyleCnt="0"/>
      <dgm:spPr/>
    </dgm:pt>
    <dgm:pt modelId="{D25169A7-151C-4774-8E05-5714E74C5848}" type="pres">
      <dgm:prSet presAssocID="{47E09D02-660B-4E7A-A9CD-2C8FF173E7A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5CC99DAE-9CAA-423E-9A64-5748F2B361C0}" type="pres">
      <dgm:prSet presAssocID="{5D612C27-7A40-4A50-9BF1-23261FC306AE}" presName="spacer" presStyleCnt="0"/>
      <dgm:spPr/>
    </dgm:pt>
    <dgm:pt modelId="{3D0DD1B0-E1D1-40B4-8A3E-C52877960EA4}" type="pres">
      <dgm:prSet presAssocID="{BFED7B52-C073-4A18-A173-9CBF9653B058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7FFAE11-1808-440C-9F64-1E2D01BB151B}" type="pres">
      <dgm:prSet presAssocID="{0B55AEA5-1E64-4C76-9250-401CFFE25A0B}" presName="spacer" presStyleCnt="0"/>
      <dgm:spPr/>
    </dgm:pt>
    <dgm:pt modelId="{00F48BAF-D4F9-44C1-81B6-CC9EA10C8A04}" type="pres">
      <dgm:prSet presAssocID="{27086809-E82F-4F60-9D6A-4DF96017774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15EE8258-088B-4DD1-A9D5-93D8BE5134DD}" type="pres">
      <dgm:prSet presAssocID="{351372C7-3094-4EF1-BFD6-E20ADDE6B9E6}" presName="spacer" presStyleCnt="0"/>
      <dgm:spPr/>
    </dgm:pt>
    <dgm:pt modelId="{0A962EC2-9098-48D0-B440-7A44111D3908}" type="pres">
      <dgm:prSet presAssocID="{CB62C22B-FF46-452E-A753-DC494FC7BA1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5276E1E-84DC-4A77-B567-FF82800C197F}" type="presOf" srcId="{CB62C22B-FF46-452E-A753-DC494FC7BA10}" destId="{0A962EC2-9098-48D0-B440-7A44111D3908}" srcOrd="0" destOrd="0" presId="urn:microsoft.com/office/officeart/2005/8/layout/vList2"/>
    <dgm:cxn modelId="{6D560E4B-306C-44DB-B581-D7F6D359C4D9}" type="presOf" srcId="{15B07C99-9079-47E7-8B00-473B67D5F5F1}" destId="{2F536AB8-E02A-4FC4-BC5E-B1AC1343E268}" srcOrd="0" destOrd="0" presId="urn:microsoft.com/office/officeart/2005/8/layout/vList2"/>
    <dgm:cxn modelId="{58EB5354-F9AD-44A0-AB7A-9E458D5CA853}" type="presOf" srcId="{27086809-E82F-4F60-9D6A-4DF960177740}" destId="{00F48BAF-D4F9-44C1-81B6-CC9EA10C8A04}" srcOrd="0" destOrd="0" presId="urn:microsoft.com/office/officeart/2005/8/layout/vList2"/>
    <dgm:cxn modelId="{54CBC959-2B8F-4E53-BCCA-DC11A589FCB0}" type="presOf" srcId="{99A4A5D9-6FE6-4C3F-BAC5-99EA7FD63328}" destId="{F1C8A7BC-6D7F-4E28-AADE-19794B742DB7}" srcOrd="0" destOrd="0" presId="urn:microsoft.com/office/officeart/2005/8/layout/vList2"/>
    <dgm:cxn modelId="{4721E87F-B8B3-4B64-804F-450AD944EE2A}" type="presOf" srcId="{47E09D02-660B-4E7A-A9CD-2C8FF173E7AD}" destId="{D25169A7-151C-4774-8E05-5714E74C5848}" srcOrd="0" destOrd="0" presId="urn:microsoft.com/office/officeart/2005/8/layout/vList2"/>
    <dgm:cxn modelId="{C51FF184-F4A6-41D1-AC53-D57B16B6F57F}" srcId="{99A4A5D9-6FE6-4C3F-BAC5-99EA7FD63328}" destId="{BFED7B52-C073-4A18-A173-9CBF9653B058}" srcOrd="2" destOrd="0" parTransId="{719717BA-4AF8-4EDA-876D-AB3159651BD8}" sibTransId="{0B55AEA5-1E64-4C76-9250-401CFFE25A0B}"/>
    <dgm:cxn modelId="{E619F789-FD25-4446-BADE-CF2EDF0980F8}" srcId="{99A4A5D9-6FE6-4C3F-BAC5-99EA7FD63328}" destId="{CB62C22B-FF46-452E-A753-DC494FC7BA10}" srcOrd="4" destOrd="0" parTransId="{0D15AC0B-C870-4693-84B3-9EC38DEF375B}" sibTransId="{46215B1D-DF43-415D-949C-ACCCA55A9A9A}"/>
    <dgm:cxn modelId="{DF4FB48E-CDD8-4C5E-84E4-0740487C19A3}" srcId="{99A4A5D9-6FE6-4C3F-BAC5-99EA7FD63328}" destId="{15B07C99-9079-47E7-8B00-473B67D5F5F1}" srcOrd="0" destOrd="0" parTransId="{5B8AF597-EA63-4E66-BB64-E749CEA8BEDD}" sibTransId="{986C3794-C5C4-4B52-9C53-488DCF323CEE}"/>
    <dgm:cxn modelId="{AE1D4FA6-14A2-4D6E-8AD0-448351CE95A6}" srcId="{99A4A5D9-6FE6-4C3F-BAC5-99EA7FD63328}" destId="{47E09D02-660B-4E7A-A9CD-2C8FF173E7AD}" srcOrd="1" destOrd="0" parTransId="{9AABA7C8-8156-4B0D-B858-3E0A9C9274D9}" sibTransId="{5D612C27-7A40-4A50-9BF1-23261FC306AE}"/>
    <dgm:cxn modelId="{5B8612D9-0778-4201-A56E-A290FE7B92C0}" srcId="{99A4A5D9-6FE6-4C3F-BAC5-99EA7FD63328}" destId="{27086809-E82F-4F60-9D6A-4DF960177740}" srcOrd="3" destOrd="0" parTransId="{232427CD-928A-4275-997E-DEE71896E850}" sibTransId="{351372C7-3094-4EF1-BFD6-E20ADDE6B9E6}"/>
    <dgm:cxn modelId="{2F21DBDC-1C11-4AF9-9CB9-B1388E5136B3}" type="presOf" srcId="{BFED7B52-C073-4A18-A173-9CBF9653B058}" destId="{3D0DD1B0-E1D1-40B4-8A3E-C52877960EA4}" srcOrd="0" destOrd="0" presId="urn:microsoft.com/office/officeart/2005/8/layout/vList2"/>
    <dgm:cxn modelId="{6C0F9A0C-E049-47EB-9B83-17ABF0718A27}" type="presParOf" srcId="{F1C8A7BC-6D7F-4E28-AADE-19794B742DB7}" destId="{2F536AB8-E02A-4FC4-BC5E-B1AC1343E268}" srcOrd="0" destOrd="0" presId="urn:microsoft.com/office/officeart/2005/8/layout/vList2"/>
    <dgm:cxn modelId="{0D5089EB-2C76-4BEF-AF33-3414659C1C50}" type="presParOf" srcId="{F1C8A7BC-6D7F-4E28-AADE-19794B742DB7}" destId="{BE674A3A-8985-4BA1-8FCA-C4F3165B0146}" srcOrd="1" destOrd="0" presId="urn:microsoft.com/office/officeart/2005/8/layout/vList2"/>
    <dgm:cxn modelId="{9F9E5528-E275-496A-BA97-80AA79676958}" type="presParOf" srcId="{F1C8A7BC-6D7F-4E28-AADE-19794B742DB7}" destId="{D25169A7-151C-4774-8E05-5714E74C5848}" srcOrd="2" destOrd="0" presId="urn:microsoft.com/office/officeart/2005/8/layout/vList2"/>
    <dgm:cxn modelId="{5786E6E7-09E8-41CD-AD1A-8472C79716D8}" type="presParOf" srcId="{F1C8A7BC-6D7F-4E28-AADE-19794B742DB7}" destId="{5CC99DAE-9CAA-423E-9A64-5748F2B361C0}" srcOrd="3" destOrd="0" presId="urn:microsoft.com/office/officeart/2005/8/layout/vList2"/>
    <dgm:cxn modelId="{0998EB2E-3BE1-467F-A501-48BE62BCEF48}" type="presParOf" srcId="{F1C8A7BC-6D7F-4E28-AADE-19794B742DB7}" destId="{3D0DD1B0-E1D1-40B4-8A3E-C52877960EA4}" srcOrd="4" destOrd="0" presId="urn:microsoft.com/office/officeart/2005/8/layout/vList2"/>
    <dgm:cxn modelId="{1BC885D1-4BF4-41FF-97C8-E731DB62EB00}" type="presParOf" srcId="{F1C8A7BC-6D7F-4E28-AADE-19794B742DB7}" destId="{D7FFAE11-1808-440C-9F64-1E2D01BB151B}" srcOrd="5" destOrd="0" presId="urn:microsoft.com/office/officeart/2005/8/layout/vList2"/>
    <dgm:cxn modelId="{0613B44D-5647-4659-AA2B-5A2CCD302BDD}" type="presParOf" srcId="{F1C8A7BC-6D7F-4E28-AADE-19794B742DB7}" destId="{00F48BAF-D4F9-44C1-81B6-CC9EA10C8A04}" srcOrd="6" destOrd="0" presId="urn:microsoft.com/office/officeart/2005/8/layout/vList2"/>
    <dgm:cxn modelId="{D6CBC1F5-4153-4D86-B955-15B8410C7AC8}" type="presParOf" srcId="{F1C8A7BC-6D7F-4E28-AADE-19794B742DB7}" destId="{15EE8258-088B-4DD1-A9D5-93D8BE5134DD}" srcOrd="7" destOrd="0" presId="urn:microsoft.com/office/officeart/2005/8/layout/vList2"/>
    <dgm:cxn modelId="{EA9F9AAB-4000-47B1-A0A8-535FB2D5DA57}" type="presParOf" srcId="{F1C8A7BC-6D7F-4E28-AADE-19794B742DB7}" destId="{0A962EC2-9098-48D0-B440-7A44111D3908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BD025A1-2A00-40D3-BC0C-2E159A00046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6DEDB-ABEB-4A7D-91F4-DD8577860107}">
      <dgm:prSet phldrT="[Szöveg]"/>
      <dgm:spPr/>
      <dgm:t>
        <a:bodyPr/>
        <a:lstStyle/>
        <a:p>
          <a:endParaRPr lang="hu-HU" dirty="0">
            <a:latin typeface="+mn-lt"/>
          </a:endParaRPr>
        </a:p>
      </dgm:t>
    </dgm:pt>
    <dgm:pt modelId="{1EFA445D-BBA2-4278-9855-1A7D11C7F4B6}" type="parTrans" cxnId="{4C60BCA4-F5FA-4CCE-AA0D-1E7C8E27F160}">
      <dgm:prSet/>
      <dgm:spPr/>
      <dgm:t>
        <a:bodyPr/>
        <a:lstStyle/>
        <a:p>
          <a:endParaRPr lang="hu-HU"/>
        </a:p>
      </dgm:t>
    </dgm:pt>
    <dgm:pt modelId="{4C2288AA-4391-4DE8-8773-AF509EE79640}" type="sibTrans" cxnId="{4C60BCA4-F5FA-4CCE-AA0D-1E7C8E27F160}">
      <dgm:prSet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hu-HU"/>
        </a:p>
      </dgm:t>
    </dgm:pt>
    <dgm:pt modelId="{2DBA786F-DBFB-4056-808D-AAB2EA26C317}" type="pres">
      <dgm:prSet presAssocID="{4BD025A1-2A00-40D3-BC0C-2E159A000467}" presName="Name0" presStyleCnt="0">
        <dgm:presLayoutVars>
          <dgm:chMax val="7"/>
          <dgm:chPref val="7"/>
          <dgm:dir/>
        </dgm:presLayoutVars>
      </dgm:prSet>
      <dgm:spPr/>
    </dgm:pt>
    <dgm:pt modelId="{B3F032CB-F8D3-4874-B05B-C5F463ABDB0F}" type="pres">
      <dgm:prSet presAssocID="{F016DEDB-ABEB-4A7D-91F4-DD8577860107}" presName="parTx1" presStyleLbl="node1" presStyleIdx="0" presStyleCnt="1" custLinFactY="-48389" custLinFactNeighborX="158" custLinFactNeighborY="-100000"/>
      <dgm:spPr/>
    </dgm:pt>
    <dgm:pt modelId="{D278811F-377E-4EEC-9517-898C5844980A}" type="pres">
      <dgm:prSet presAssocID="{4C2288AA-4391-4DE8-8773-AF509EE79640}" presName="picture1" presStyleCnt="0"/>
      <dgm:spPr/>
    </dgm:pt>
    <dgm:pt modelId="{4C476F1E-00DA-4021-A1F3-69ECB796A07F}" type="pres">
      <dgm:prSet presAssocID="{4C2288AA-4391-4DE8-8773-AF509EE79640}" presName="imageRepeatNode" presStyleLbl="fgImgPlace1" presStyleIdx="0" presStyleCnt="1" custScaleX="152401" custScaleY="149948" custLinFactNeighborX="-1140" custLinFactNeighborY="1708"/>
      <dgm:spPr/>
    </dgm:pt>
  </dgm:ptLst>
  <dgm:cxnLst>
    <dgm:cxn modelId="{F499983E-4160-49E5-912C-CE36DF6C5AC8}" type="presOf" srcId="{4C2288AA-4391-4DE8-8773-AF509EE79640}" destId="{4C476F1E-00DA-4021-A1F3-69ECB796A07F}" srcOrd="0" destOrd="0" presId="urn:microsoft.com/office/officeart/2008/layout/AscendingPictureAccentProcess"/>
    <dgm:cxn modelId="{4C60BCA4-F5FA-4CCE-AA0D-1E7C8E27F160}" srcId="{4BD025A1-2A00-40D3-BC0C-2E159A000467}" destId="{F016DEDB-ABEB-4A7D-91F4-DD8577860107}" srcOrd="0" destOrd="0" parTransId="{1EFA445D-BBA2-4278-9855-1A7D11C7F4B6}" sibTransId="{4C2288AA-4391-4DE8-8773-AF509EE79640}"/>
    <dgm:cxn modelId="{9D54A8AA-0878-4736-94C8-C3843A9DC6CA}" type="presOf" srcId="{F016DEDB-ABEB-4A7D-91F4-DD8577860107}" destId="{B3F032CB-F8D3-4874-B05B-C5F463ABDB0F}" srcOrd="0" destOrd="0" presId="urn:microsoft.com/office/officeart/2008/layout/AscendingPictureAccentProcess"/>
    <dgm:cxn modelId="{08F93FCE-0D2E-47CB-A6CB-DCA9C0D258D4}" type="presOf" srcId="{4BD025A1-2A00-40D3-BC0C-2E159A000467}" destId="{2DBA786F-DBFB-4056-808D-AAB2EA26C317}" srcOrd="0" destOrd="0" presId="urn:microsoft.com/office/officeart/2008/layout/AscendingPictureAccentProcess"/>
    <dgm:cxn modelId="{0E931F8B-F4F0-45A5-95DE-FE1057BF67A4}" type="presParOf" srcId="{2DBA786F-DBFB-4056-808D-AAB2EA26C317}" destId="{B3F032CB-F8D3-4874-B05B-C5F463ABDB0F}" srcOrd="0" destOrd="0" presId="urn:microsoft.com/office/officeart/2008/layout/AscendingPictureAccentProcess"/>
    <dgm:cxn modelId="{A43C0FF4-AEEE-4BF2-8CC4-A00EC2B8B883}" type="presParOf" srcId="{2DBA786F-DBFB-4056-808D-AAB2EA26C317}" destId="{D278811F-377E-4EEC-9517-898C5844980A}" srcOrd="1" destOrd="0" presId="urn:microsoft.com/office/officeart/2008/layout/AscendingPictureAccentProcess"/>
    <dgm:cxn modelId="{41B83A89-A14E-4D29-A4B8-7DF46CC91514}" type="presParOf" srcId="{D278811F-377E-4EEC-9517-898C5844980A}" destId="{4C476F1E-00DA-4021-A1F3-69ECB796A07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E4E60F-19FF-4673-95A4-529E36DE4A6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711DCEE6-3BDE-4D06-AB86-98BCB127B5AA}" type="pres">
      <dgm:prSet presAssocID="{2BE4E60F-19FF-4673-95A4-529E36DE4A66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2BED9853-6D47-4CF3-BFBB-0600BA354F6C}" type="presOf" srcId="{2BE4E60F-19FF-4673-95A4-529E36DE4A66}" destId="{711DCEE6-3BDE-4D06-AB86-98BCB127B5A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F2FDEB33-AFB4-41F9-B8FC-8D0EBE37420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4EDDD2F4-E45E-44BC-9E76-852699B53B1B}">
      <dgm:prSet phldrT="[Szöveg]" custT="1"/>
      <dgm:spPr/>
      <dgm:t>
        <a:bodyPr/>
        <a:lstStyle/>
        <a:p>
          <a:endParaRPr lang="hu-HU" sz="1400" dirty="0"/>
        </a:p>
      </dgm:t>
    </dgm:pt>
    <dgm:pt modelId="{0CD2AE97-D268-4859-9B80-A825DDD3FE92}" type="parTrans" cxnId="{CF925957-20AC-4A66-A7D6-B939BF94B8F5}">
      <dgm:prSet/>
      <dgm:spPr/>
      <dgm:t>
        <a:bodyPr/>
        <a:lstStyle/>
        <a:p>
          <a:endParaRPr lang="hu-HU"/>
        </a:p>
      </dgm:t>
    </dgm:pt>
    <dgm:pt modelId="{76C6A513-03EB-459C-8EC2-F0FCC3914BCB}" type="sibTrans" cxnId="{CF925957-20AC-4A66-A7D6-B939BF94B8F5}">
      <dgm:prSet/>
      <dgm:spPr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</dgm:spPr>
      <dgm:t>
        <a:bodyPr/>
        <a:lstStyle/>
        <a:p>
          <a:endParaRPr lang="hu-HU"/>
        </a:p>
      </dgm:t>
    </dgm:pt>
    <dgm:pt modelId="{1BAEE50A-AD5A-4A78-9ABF-343C32789F82}" type="pres">
      <dgm:prSet presAssocID="{F2FDEB33-AFB4-41F9-B8FC-8D0EBE37420A}" presName="Name0" presStyleCnt="0">
        <dgm:presLayoutVars>
          <dgm:chMax val="7"/>
          <dgm:chPref val="7"/>
          <dgm:dir/>
        </dgm:presLayoutVars>
      </dgm:prSet>
      <dgm:spPr/>
    </dgm:pt>
    <dgm:pt modelId="{314AA807-C9A0-49F1-9762-C5D27A72FA47}" type="pres">
      <dgm:prSet presAssocID="{4EDDD2F4-E45E-44BC-9E76-852699B53B1B}" presName="parTx1" presStyleLbl="node1" presStyleIdx="0" presStyleCnt="1" custScaleX="139101" custScaleY="135098" custLinFactY="-62661" custLinFactNeighborX="-9961" custLinFactNeighborY="-100000"/>
      <dgm:spPr/>
    </dgm:pt>
    <dgm:pt modelId="{0DE03A96-C5D5-4920-A222-6DAC00003200}" type="pres">
      <dgm:prSet presAssocID="{76C6A513-03EB-459C-8EC2-F0FCC3914BCB}" presName="picture1" presStyleCnt="0"/>
      <dgm:spPr/>
    </dgm:pt>
    <dgm:pt modelId="{733BD5D8-A88D-4C47-8D64-CC1D8EA855EB}" type="pres">
      <dgm:prSet presAssocID="{76C6A513-03EB-459C-8EC2-F0FCC3914BCB}" presName="imageRepeatNode" presStyleLbl="fgImgPlace1" presStyleIdx="0" presStyleCnt="1" custScaleX="157121" custScaleY="164513" custLinFactX="-77241" custLinFactY="35404" custLinFactNeighborX="-100000" custLinFactNeighborY="100000"/>
      <dgm:spPr/>
    </dgm:pt>
  </dgm:ptLst>
  <dgm:cxnLst>
    <dgm:cxn modelId="{88048B69-D46A-406B-A8BB-6AF245F03051}" type="presOf" srcId="{F2FDEB33-AFB4-41F9-B8FC-8D0EBE37420A}" destId="{1BAEE50A-AD5A-4A78-9ABF-343C32789F82}" srcOrd="0" destOrd="0" presId="urn:microsoft.com/office/officeart/2008/layout/AscendingPictureAccentProcess"/>
    <dgm:cxn modelId="{CF925957-20AC-4A66-A7D6-B939BF94B8F5}" srcId="{F2FDEB33-AFB4-41F9-B8FC-8D0EBE37420A}" destId="{4EDDD2F4-E45E-44BC-9E76-852699B53B1B}" srcOrd="0" destOrd="0" parTransId="{0CD2AE97-D268-4859-9B80-A825DDD3FE92}" sibTransId="{76C6A513-03EB-459C-8EC2-F0FCC3914BCB}"/>
    <dgm:cxn modelId="{16530B59-1637-48B3-B1F9-05F44FB23F12}" type="presOf" srcId="{4EDDD2F4-E45E-44BC-9E76-852699B53B1B}" destId="{314AA807-C9A0-49F1-9762-C5D27A72FA47}" srcOrd="0" destOrd="0" presId="urn:microsoft.com/office/officeart/2008/layout/AscendingPictureAccentProcess"/>
    <dgm:cxn modelId="{9B880087-1B92-4E00-8CFC-F6C1013B7D57}" type="presOf" srcId="{76C6A513-03EB-459C-8EC2-F0FCC3914BCB}" destId="{733BD5D8-A88D-4C47-8D64-CC1D8EA855EB}" srcOrd="0" destOrd="0" presId="urn:microsoft.com/office/officeart/2008/layout/AscendingPictureAccentProcess"/>
    <dgm:cxn modelId="{E5281D05-3D9F-4631-9AC3-C9FF5064F3A1}" type="presParOf" srcId="{1BAEE50A-AD5A-4A78-9ABF-343C32789F82}" destId="{314AA807-C9A0-49F1-9762-C5D27A72FA47}" srcOrd="0" destOrd="0" presId="urn:microsoft.com/office/officeart/2008/layout/AscendingPictureAccentProcess"/>
    <dgm:cxn modelId="{6E980775-7595-427E-B453-6E828D4DF859}" type="presParOf" srcId="{1BAEE50A-AD5A-4A78-9ABF-343C32789F82}" destId="{0DE03A96-C5D5-4920-A222-6DAC00003200}" srcOrd="1" destOrd="0" presId="urn:microsoft.com/office/officeart/2008/layout/AscendingPictureAccentProcess"/>
    <dgm:cxn modelId="{1A9A8EB5-8DF9-4303-A28E-042B323043D8}" type="presParOf" srcId="{0DE03A96-C5D5-4920-A222-6DAC00003200}" destId="{733BD5D8-A88D-4C47-8D64-CC1D8EA855E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4BD025A1-2A00-40D3-BC0C-2E159A00046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6DEDB-ABEB-4A7D-91F4-DD8577860107}">
      <dgm:prSet phldrT="[Szöveg]"/>
      <dgm:spPr>
        <a:solidFill>
          <a:srgbClr val="FFC000"/>
        </a:solidFill>
      </dgm:spPr>
      <dgm:t>
        <a:bodyPr/>
        <a:lstStyle/>
        <a:p>
          <a:endParaRPr lang="hu-HU" dirty="0">
            <a:latin typeface="+mn-lt"/>
          </a:endParaRPr>
        </a:p>
      </dgm:t>
    </dgm:pt>
    <dgm:pt modelId="{4C2288AA-4391-4DE8-8773-AF509EE79640}" type="sibTrans" cxnId="{4C60BCA4-F5FA-4CCE-AA0D-1E7C8E27F160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  <dgm:t>
        <a:bodyPr/>
        <a:lstStyle/>
        <a:p>
          <a:endParaRPr lang="hu-HU"/>
        </a:p>
      </dgm:t>
    </dgm:pt>
    <dgm:pt modelId="{1EFA445D-BBA2-4278-9855-1A7D11C7F4B6}" type="parTrans" cxnId="{4C60BCA4-F5FA-4CCE-AA0D-1E7C8E27F160}">
      <dgm:prSet/>
      <dgm:spPr/>
      <dgm:t>
        <a:bodyPr/>
        <a:lstStyle/>
        <a:p>
          <a:endParaRPr lang="hu-HU"/>
        </a:p>
      </dgm:t>
    </dgm:pt>
    <dgm:pt modelId="{2DBA786F-DBFB-4056-808D-AAB2EA26C317}" type="pres">
      <dgm:prSet presAssocID="{4BD025A1-2A00-40D3-BC0C-2E159A000467}" presName="Name0" presStyleCnt="0">
        <dgm:presLayoutVars>
          <dgm:chMax val="7"/>
          <dgm:chPref val="7"/>
          <dgm:dir/>
        </dgm:presLayoutVars>
      </dgm:prSet>
      <dgm:spPr/>
    </dgm:pt>
    <dgm:pt modelId="{B3F032CB-F8D3-4874-B05B-C5F463ABDB0F}" type="pres">
      <dgm:prSet presAssocID="{F016DEDB-ABEB-4A7D-91F4-DD8577860107}" presName="parTx1" presStyleLbl="node1" presStyleIdx="0" presStyleCnt="1" custScaleX="114994" custScaleY="151182" custLinFactY="-9066" custLinFactNeighborX="-428" custLinFactNeighborY="-100000"/>
      <dgm:spPr/>
    </dgm:pt>
    <dgm:pt modelId="{D278811F-377E-4EEC-9517-898C5844980A}" type="pres">
      <dgm:prSet presAssocID="{4C2288AA-4391-4DE8-8773-AF509EE79640}" presName="picture1" presStyleCnt="0"/>
      <dgm:spPr/>
    </dgm:pt>
    <dgm:pt modelId="{4C476F1E-00DA-4021-A1F3-69ECB796A07F}" type="pres">
      <dgm:prSet presAssocID="{4C2288AA-4391-4DE8-8773-AF509EE79640}" presName="imageRepeatNode" presStyleLbl="fgImgPlace1" presStyleIdx="0" presStyleCnt="1" custScaleX="138251" custScaleY="133512" custLinFactNeighborX="-43077" custLinFactNeighborY="1445"/>
      <dgm:spPr/>
    </dgm:pt>
  </dgm:ptLst>
  <dgm:cxnLst>
    <dgm:cxn modelId="{DDDE348C-875C-477A-B85A-6D5448E89311}" type="presOf" srcId="{F016DEDB-ABEB-4A7D-91F4-DD8577860107}" destId="{B3F032CB-F8D3-4874-B05B-C5F463ABDB0F}" srcOrd="0" destOrd="0" presId="urn:microsoft.com/office/officeart/2008/layout/AscendingPictureAccentProcess"/>
    <dgm:cxn modelId="{4C60BCA4-F5FA-4CCE-AA0D-1E7C8E27F160}" srcId="{4BD025A1-2A00-40D3-BC0C-2E159A000467}" destId="{F016DEDB-ABEB-4A7D-91F4-DD8577860107}" srcOrd="0" destOrd="0" parTransId="{1EFA445D-BBA2-4278-9855-1A7D11C7F4B6}" sibTransId="{4C2288AA-4391-4DE8-8773-AF509EE79640}"/>
    <dgm:cxn modelId="{4293DDA9-3982-41CD-9433-1B8746C8FA6A}" type="presOf" srcId="{4BD025A1-2A00-40D3-BC0C-2E159A000467}" destId="{2DBA786F-DBFB-4056-808D-AAB2EA26C317}" srcOrd="0" destOrd="0" presId="urn:microsoft.com/office/officeart/2008/layout/AscendingPictureAccentProcess"/>
    <dgm:cxn modelId="{B40006E0-7094-4AD1-A7D2-48F1C07E7620}" type="presOf" srcId="{4C2288AA-4391-4DE8-8773-AF509EE79640}" destId="{4C476F1E-00DA-4021-A1F3-69ECB796A07F}" srcOrd="0" destOrd="0" presId="urn:microsoft.com/office/officeart/2008/layout/AscendingPictureAccentProcess"/>
    <dgm:cxn modelId="{568E6413-2754-4C7A-86F6-E44BEA388BF8}" type="presParOf" srcId="{2DBA786F-DBFB-4056-808D-AAB2EA26C317}" destId="{B3F032CB-F8D3-4874-B05B-C5F463ABDB0F}" srcOrd="0" destOrd="0" presId="urn:microsoft.com/office/officeart/2008/layout/AscendingPictureAccentProcess"/>
    <dgm:cxn modelId="{B8E9AA73-0164-42AE-B454-9984675C3934}" type="presParOf" srcId="{2DBA786F-DBFB-4056-808D-AAB2EA26C317}" destId="{D278811F-377E-4EEC-9517-898C5844980A}" srcOrd="1" destOrd="0" presId="urn:microsoft.com/office/officeart/2008/layout/AscendingPictureAccentProcess"/>
    <dgm:cxn modelId="{F2DA05C2-36C3-425E-95A3-8DF45A5D8AEB}" type="presParOf" srcId="{D278811F-377E-4EEC-9517-898C5844980A}" destId="{4C476F1E-00DA-4021-A1F3-69ECB796A07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3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98B608B-9F40-44A2-8CAF-982FA9EF494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1EEB6297-87CD-4D83-AF39-D4C9020BF9B7}">
      <dgm:prSet phldrT="[Szöveg]"/>
      <dgm:spPr/>
      <dgm:t>
        <a:bodyPr/>
        <a:lstStyle/>
        <a:p>
          <a:endParaRPr lang="hu-HU" dirty="0"/>
        </a:p>
      </dgm:t>
    </dgm:pt>
    <dgm:pt modelId="{A7579879-9B1A-479D-91EE-AD362DB7A1AF}" type="parTrans" cxnId="{DCBF2C03-B24F-427C-ADBB-D68C38104858}">
      <dgm:prSet/>
      <dgm:spPr/>
      <dgm:t>
        <a:bodyPr/>
        <a:lstStyle/>
        <a:p>
          <a:endParaRPr lang="hu-HU"/>
        </a:p>
      </dgm:t>
    </dgm:pt>
    <dgm:pt modelId="{A6887936-899B-42C6-AFDB-385DC8D0E6CD}" type="sibTrans" cxnId="{DCBF2C03-B24F-427C-ADBB-D68C38104858}">
      <dgm:prSet/>
      <dgm:spPr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hu-HU"/>
        </a:p>
      </dgm:t>
    </dgm:pt>
    <dgm:pt modelId="{BD22230E-C9A0-40CA-BA72-42C19D82FDE7}" type="pres">
      <dgm:prSet presAssocID="{798B608B-9F40-44A2-8CAF-982FA9EF494A}" presName="Name0" presStyleCnt="0">
        <dgm:presLayoutVars>
          <dgm:chMax val="7"/>
          <dgm:chPref val="7"/>
          <dgm:dir/>
        </dgm:presLayoutVars>
      </dgm:prSet>
      <dgm:spPr/>
    </dgm:pt>
    <dgm:pt modelId="{9F427FC5-62A8-489C-BD9F-669AB8B9548D}" type="pres">
      <dgm:prSet presAssocID="{1EEB6297-87CD-4D83-AF39-D4C9020BF9B7}" presName="parTx1" presStyleLbl="node1" presStyleIdx="0" presStyleCnt="1" custScaleX="119429" custLinFactNeighborX="585" custLinFactNeighborY="-73834"/>
      <dgm:spPr/>
    </dgm:pt>
    <dgm:pt modelId="{2258DDA2-E28F-4239-8A9F-524C96EFCC26}" type="pres">
      <dgm:prSet presAssocID="{A6887936-899B-42C6-AFDB-385DC8D0E6CD}" presName="picture1" presStyleCnt="0"/>
      <dgm:spPr/>
    </dgm:pt>
    <dgm:pt modelId="{0AB7B8A6-2BF4-4722-BCB7-0ABB44C9643E}" type="pres">
      <dgm:prSet presAssocID="{A6887936-899B-42C6-AFDB-385DC8D0E6CD}" presName="imageRepeatNode" presStyleLbl="fgImgPlace1" presStyleIdx="0" presStyleCnt="1" custScaleX="147359" custScaleY="139696" custLinFactNeighborX="-6436" custLinFactNeighborY="63136"/>
      <dgm:spPr/>
    </dgm:pt>
  </dgm:ptLst>
  <dgm:cxnLst>
    <dgm:cxn modelId="{DCBF2C03-B24F-427C-ADBB-D68C38104858}" srcId="{798B608B-9F40-44A2-8CAF-982FA9EF494A}" destId="{1EEB6297-87CD-4D83-AF39-D4C9020BF9B7}" srcOrd="0" destOrd="0" parTransId="{A7579879-9B1A-479D-91EE-AD362DB7A1AF}" sibTransId="{A6887936-899B-42C6-AFDB-385DC8D0E6CD}"/>
    <dgm:cxn modelId="{4406B60E-B444-4252-A95A-DFABA4F5641C}" type="presOf" srcId="{A6887936-899B-42C6-AFDB-385DC8D0E6CD}" destId="{0AB7B8A6-2BF4-4722-BCB7-0ABB44C9643E}" srcOrd="0" destOrd="0" presId="urn:microsoft.com/office/officeart/2008/layout/AscendingPictureAccentProcess"/>
    <dgm:cxn modelId="{8BA8AC11-E88F-43BC-ACFD-1555AA662401}" type="presOf" srcId="{798B608B-9F40-44A2-8CAF-982FA9EF494A}" destId="{BD22230E-C9A0-40CA-BA72-42C19D82FDE7}" srcOrd="0" destOrd="0" presId="urn:microsoft.com/office/officeart/2008/layout/AscendingPictureAccentProcess"/>
    <dgm:cxn modelId="{F1F6665B-DE3E-4C2E-8E38-6C147FC5BAA9}" type="presOf" srcId="{1EEB6297-87CD-4D83-AF39-D4C9020BF9B7}" destId="{9F427FC5-62A8-489C-BD9F-669AB8B9548D}" srcOrd="0" destOrd="0" presId="urn:microsoft.com/office/officeart/2008/layout/AscendingPictureAccentProcess"/>
    <dgm:cxn modelId="{9D7A72B0-C1ED-48E6-ACB8-FB88E7BC8C4B}" type="presParOf" srcId="{BD22230E-C9A0-40CA-BA72-42C19D82FDE7}" destId="{9F427FC5-62A8-489C-BD9F-669AB8B9548D}" srcOrd="0" destOrd="0" presId="urn:microsoft.com/office/officeart/2008/layout/AscendingPictureAccentProcess"/>
    <dgm:cxn modelId="{FC407788-29FD-4C7C-A3F5-ACAF6D4709E1}" type="presParOf" srcId="{BD22230E-C9A0-40CA-BA72-42C19D82FDE7}" destId="{2258DDA2-E28F-4239-8A9F-524C96EFCC26}" srcOrd="1" destOrd="0" presId="urn:microsoft.com/office/officeart/2008/layout/AscendingPictureAccentProcess"/>
    <dgm:cxn modelId="{480AB166-5E50-4510-A105-2ED5A685FF89}" type="presParOf" srcId="{2258DDA2-E28F-4239-8A9F-524C96EFCC26}" destId="{0AB7B8A6-2BF4-4722-BCB7-0ABB44C9643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329401A-57B9-4E48-827B-22FC01E6818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03020CD-2833-4A53-B6F3-B383E960CB3B}">
      <dgm:prSet phldrT="[Szöveg]" custT="1"/>
      <dgm:spPr/>
      <dgm:t>
        <a:bodyPr/>
        <a:lstStyle/>
        <a:p>
          <a:pPr algn="l"/>
          <a:r>
            <a:rPr lang="hu-HU" sz="2000" b="1" dirty="0"/>
            <a:t>Tourinform iroda felújítás</a:t>
          </a:r>
          <a:r>
            <a:rPr lang="hu-HU" sz="1800" dirty="0"/>
            <a:t> 2020.</a:t>
          </a:r>
        </a:p>
      </dgm:t>
    </dgm:pt>
    <dgm:pt modelId="{80539AA8-E985-4773-AD27-A7FF0F89BB79}" type="parTrans" cxnId="{4553C832-73B5-4BB3-A103-94B2BEB8A227}">
      <dgm:prSet/>
      <dgm:spPr/>
      <dgm:t>
        <a:bodyPr/>
        <a:lstStyle/>
        <a:p>
          <a:endParaRPr lang="hu-HU"/>
        </a:p>
      </dgm:t>
    </dgm:pt>
    <dgm:pt modelId="{5853D3D7-CDAE-4559-BA2B-5251A355ABE3}" type="sibTrans" cxnId="{4553C832-73B5-4BB3-A103-94B2BEB8A227}">
      <dgm:prSet/>
      <dgm:spPr/>
      <dgm:t>
        <a:bodyPr/>
        <a:lstStyle/>
        <a:p>
          <a:endParaRPr lang="hu-HU"/>
        </a:p>
      </dgm:t>
    </dgm:pt>
    <dgm:pt modelId="{855662BA-61F7-47CA-8323-E06256E8B48D}" type="pres">
      <dgm:prSet presAssocID="{1329401A-57B9-4E48-827B-22FC01E68183}" presName="Name0" presStyleCnt="0">
        <dgm:presLayoutVars>
          <dgm:chMax val="7"/>
          <dgm:chPref val="7"/>
          <dgm:dir/>
        </dgm:presLayoutVars>
      </dgm:prSet>
      <dgm:spPr/>
    </dgm:pt>
    <dgm:pt modelId="{8A094E27-0B2C-4261-B1B5-17F22664B1C6}" type="pres">
      <dgm:prSet presAssocID="{603020CD-2833-4A53-B6F3-B383E960CB3B}" presName="parTx1" presStyleLbl="node1" presStyleIdx="0" presStyleCnt="1" custScaleX="108598" custScaleY="110692" custLinFactNeighborX="12543" custLinFactNeighborY="38943"/>
      <dgm:spPr/>
    </dgm:pt>
    <dgm:pt modelId="{AB820D21-CA25-4592-A9FC-E99EF8B5BD64}" type="pres">
      <dgm:prSet presAssocID="{5853D3D7-CDAE-4559-BA2B-5251A355ABE3}" presName="picture1" presStyleCnt="0"/>
      <dgm:spPr/>
    </dgm:pt>
    <dgm:pt modelId="{3FE297A1-3AE7-41B0-B526-ADA112217CA6}" type="pres">
      <dgm:prSet presAssocID="{5853D3D7-CDAE-4559-BA2B-5251A355ABE3}" presName="imageRepeatNode" presStyleLbl="fgImgPlace1" presStyleIdx="0" presStyleCnt="1" custScaleX="25551" custScaleY="18091" custLinFactNeighborX="18153" custLinFactNeighborY="21455"/>
      <dgm:spPr/>
    </dgm:pt>
  </dgm:ptLst>
  <dgm:cxnLst>
    <dgm:cxn modelId="{4553C832-73B5-4BB3-A103-94B2BEB8A227}" srcId="{1329401A-57B9-4E48-827B-22FC01E68183}" destId="{603020CD-2833-4A53-B6F3-B383E960CB3B}" srcOrd="0" destOrd="0" parTransId="{80539AA8-E985-4773-AD27-A7FF0F89BB79}" sibTransId="{5853D3D7-CDAE-4559-BA2B-5251A355ABE3}"/>
    <dgm:cxn modelId="{0F347840-3F40-4765-8412-6A3A20571F02}" type="presOf" srcId="{603020CD-2833-4A53-B6F3-B383E960CB3B}" destId="{8A094E27-0B2C-4261-B1B5-17F22664B1C6}" srcOrd="0" destOrd="0" presId="urn:microsoft.com/office/officeart/2008/layout/AscendingPictureAccentProcess"/>
    <dgm:cxn modelId="{5697F641-BE14-43CA-9DD4-FD1DA6804441}" type="presOf" srcId="{5853D3D7-CDAE-4559-BA2B-5251A355ABE3}" destId="{3FE297A1-3AE7-41B0-B526-ADA112217CA6}" srcOrd="0" destOrd="0" presId="urn:microsoft.com/office/officeart/2008/layout/AscendingPictureAccentProcess"/>
    <dgm:cxn modelId="{60FEC399-2FC0-4A43-89F7-104CC7D91144}" type="presOf" srcId="{1329401A-57B9-4E48-827B-22FC01E68183}" destId="{855662BA-61F7-47CA-8323-E06256E8B48D}" srcOrd="0" destOrd="0" presId="urn:microsoft.com/office/officeart/2008/layout/AscendingPictureAccentProcess"/>
    <dgm:cxn modelId="{63B93C72-E80C-45DC-8A2D-7461A4C92AE9}" type="presParOf" srcId="{855662BA-61F7-47CA-8323-E06256E8B48D}" destId="{8A094E27-0B2C-4261-B1B5-17F22664B1C6}" srcOrd="0" destOrd="0" presId="urn:microsoft.com/office/officeart/2008/layout/AscendingPictureAccentProcess"/>
    <dgm:cxn modelId="{C99B5AC8-113C-4428-9D4A-111D951A397D}" type="presParOf" srcId="{855662BA-61F7-47CA-8323-E06256E8B48D}" destId="{AB820D21-CA25-4592-A9FC-E99EF8B5BD64}" srcOrd="1" destOrd="0" presId="urn:microsoft.com/office/officeart/2008/layout/AscendingPictureAccentProcess"/>
    <dgm:cxn modelId="{A01B88E9-26F6-4446-BE13-067D97B1C544}" type="presParOf" srcId="{AB820D21-CA25-4592-A9FC-E99EF8B5BD64}" destId="{3FE297A1-3AE7-41B0-B526-ADA112217CA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67A8E93-677C-4CC3-9F4C-68FF38BC21CB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" csCatId="colorful" phldr="1"/>
      <dgm:spPr/>
    </dgm:pt>
    <dgm:pt modelId="{D8CD7AF8-3D23-4843-BC8A-0F8E96BB0614}">
      <dgm:prSet phldrT="[Szöveg]"/>
      <dgm:spPr/>
      <dgm:t>
        <a:bodyPr/>
        <a:lstStyle/>
        <a:p>
          <a:r>
            <a:rPr lang="hu-HU" dirty="0"/>
            <a:t>„Mert itt fontos vagyok, itt szívesen látnak”</a:t>
          </a:r>
        </a:p>
      </dgm:t>
    </dgm:pt>
    <dgm:pt modelId="{01E2C086-A213-4FB3-9C5F-5057DF9188F6}" type="parTrans" cxnId="{CE68984A-BC69-40D0-A08F-8A323769A990}">
      <dgm:prSet/>
      <dgm:spPr/>
      <dgm:t>
        <a:bodyPr/>
        <a:lstStyle/>
        <a:p>
          <a:endParaRPr lang="hu-HU"/>
        </a:p>
      </dgm:t>
    </dgm:pt>
    <dgm:pt modelId="{9754954D-AB2E-47AB-BE27-18CBE733484C}" type="sibTrans" cxnId="{CE68984A-BC69-40D0-A08F-8A323769A990}">
      <dgm:prSet/>
      <dgm:spPr/>
      <dgm:t>
        <a:bodyPr/>
        <a:lstStyle/>
        <a:p>
          <a:endParaRPr lang="hu-HU"/>
        </a:p>
      </dgm:t>
    </dgm:pt>
    <dgm:pt modelId="{73F39380-E166-4306-89BE-A1458549E3EB}" type="pres">
      <dgm:prSet presAssocID="{367A8E93-677C-4CC3-9F4C-68FF38BC21CB}" presName="Name0" presStyleCnt="0">
        <dgm:presLayoutVars>
          <dgm:chMax/>
          <dgm:chPref/>
          <dgm:dir/>
        </dgm:presLayoutVars>
      </dgm:prSet>
      <dgm:spPr/>
    </dgm:pt>
    <dgm:pt modelId="{FFE5F28E-74EC-42AB-A66D-BBEE17C17E52}" type="pres">
      <dgm:prSet presAssocID="{D8CD7AF8-3D23-4843-BC8A-0F8E96BB0614}" presName="composite" presStyleCnt="0">
        <dgm:presLayoutVars>
          <dgm:chMax/>
          <dgm:chPref/>
        </dgm:presLayoutVars>
      </dgm:prSet>
      <dgm:spPr/>
    </dgm:pt>
    <dgm:pt modelId="{222142ED-722D-49EB-8CA4-1EBCA2909F99}" type="pres">
      <dgm:prSet presAssocID="{D8CD7AF8-3D23-4843-BC8A-0F8E96BB0614}" presName="Image" presStyleLbl="bgImgPlace1" presStyleIdx="0" presStyleCnt="1" custFlipVert="0" custFlipHor="1" custScaleX="9187" custScaleY="3603"/>
      <dgm:spPr>
        <a:solidFill>
          <a:schemeClr val="accent1">
            <a:tint val="50000"/>
            <a:hueOff val="0"/>
            <a:satOff val="0"/>
            <a:lumOff val="0"/>
            <a:alpha val="0"/>
          </a:schemeClr>
        </a:solidFill>
      </dgm:spPr>
    </dgm:pt>
    <dgm:pt modelId="{9623FA05-2A58-435D-AE5F-2D69C78F5339}" type="pres">
      <dgm:prSet presAssocID="{D8CD7AF8-3D23-4843-BC8A-0F8E96BB0614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F5AEDD7-E479-4825-9119-AD22AC7387FF}" type="pres">
      <dgm:prSet presAssocID="{D8CD7AF8-3D23-4843-BC8A-0F8E96BB0614}" presName="tlFrame" presStyleLbl="node1" presStyleIdx="0" presStyleCnt="4"/>
      <dgm:spPr>
        <a:solidFill>
          <a:srgbClr val="CD2437"/>
        </a:solidFill>
      </dgm:spPr>
    </dgm:pt>
    <dgm:pt modelId="{40FFA35F-9A18-4F04-B91C-CD4E3215137D}" type="pres">
      <dgm:prSet presAssocID="{D8CD7AF8-3D23-4843-BC8A-0F8E96BB0614}" presName="trFrame" presStyleLbl="node1" presStyleIdx="1" presStyleCnt="4"/>
      <dgm:spPr/>
    </dgm:pt>
    <dgm:pt modelId="{BFA8C81C-C79D-4B32-8EF0-B8CFD06F9906}" type="pres">
      <dgm:prSet presAssocID="{D8CD7AF8-3D23-4843-BC8A-0F8E96BB0614}" presName="blFrame" presStyleLbl="node1" presStyleIdx="2" presStyleCnt="4"/>
      <dgm:spPr/>
    </dgm:pt>
    <dgm:pt modelId="{B6272DA8-70B5-4479-9756-B2012B6EA2DB}" type="pres">
      <dgm:prSet presAssocID="{D8CD7AF8-3D23-4843-BC8A-0F8E96BB0614}" presName="brFrame" presStyleLbl="node1" presStyleIdx="3" presStyleCnt="4"/>
      <dgm:spPr/>
    </dgm:pt>
  </dgm:ptLst>
  <dgm:cxnLst>
    <dgm:cxn modelId="{279F883D-CC1F-4CCB-9153-C38A4231EC43}" type="presOf" srcId="{D8CD7AF8-3D23-4843-BC8A-0F8E96BB0614}" destId="{9623FA05-2A58-435D-AE5F-2D69C78F5339}" srcOrd="0" destOrd="0" presId="urn:microsoft.com/office/officeart/2009/3/layout/FramedTextPicture"/>
    <dgm:cxn modelId="{CE68984A-BC69-40D0-A08F-8A323769A990}" srcId="{367A8E93-677C-4CC3-9F4C-68FF38BC21CB}" destId="{D8CD7AF8-3D23-4843-BC8A-0F8E96BB0614}" srcOrd="0" destOrd="0" parTransId="{01E2C086-A213-4FB3-9C5F-5057DF9188F6}" sibTransId="{9754954D-AB2E-47AB-BE27-18CBE733484C}"/>
    <dgm:cxn modelId="{CDC306F8-ECE1-44DB-8319-6A5B208489EE}" type="presOf" srcId="{367A8E93-677C-4CC3-9F4C-68FF38BC21CB}" destId="{73F39380-E166-4306-89BE-A1458549E3EB}" srcOrd="0" destOrd="0" presId="urn:microsoft.com/office/officeart/2009/3/layout/FramedTextPicture"/>
    <dgm:cxn modelId="{2C7AC309-D997-443D-BFBC-E8DBAE6E80C2}" type="presParOf" srcId="{73F39380-E166-4306-89BE-A1458549E3EB}" destId="{FFE5F28E-74EC-42AB-A66D-BBEE17C17E52}" srcOrd="0" destOrd="0" presId="urn:microsoft.com/office/officeart/2009/3/layout/FramedTextPicture"/>
    <dgm:cxn modelId="{264F087A-A318-4083-B9BE-285178DF227C}" type="presParOf" srcId="{FFE5F28E-74EC-42AB-A66D-BBEE17C17E52}" destId="{222142ED-722D-49EB-8CA4-1EBCA2909F99}" srcOrd="0" destOrd="0" presId="urn:microsoft.com/office/officeart/2009/3/layout/FramedTextPicture"/>
    <dgm:cxn modelId="{D164B75B-061C-430F-945B-EF34521AEFAE}" type="presParOf" srcId="{FFE5F28E-74EC-42AB-A66D-BBEE17C17E52}" destId="{9623FA05-2A58-435D-AE5F-2D69C78F5339}" srcOrd="1" destOrd="0" presId="urn:microsoft.com/office/officeart/2009/3/layout/FramedTextPicture"/>
    <dgm:cxn modelId="{40EA03E5-CC0A-4782-B867-39C33959ADD7}" type="presParOf" srcId="{FFE5F28E-74EC-42AB-A66D-BBEE17C17E52}" destId="{4F5AEDD7-E479-4825-9119-AD22AC7387FF}" srcOrd="2" destOrd="0" presId="urn:microsoft.com/office/officeart/2009/3/layout/FramedTextPicture"/>
    <dgm:cxn modelId="{6C206B0F-EAE3-4533-AA2F-DA5D530F3E49}" type="presParOf" srcId="{FFE5F28E-74EC-42AB-A66D-BBEE17C17E52}" destId="{40FFA35F-9A18-4F04-B91C-CD4E3215137D}" srcOrd="3" destOrd="0" presId="urn:microsoft.com/office/officeart/2009/3/layout/FramedTextPicture"/>
    <dgm:cxn modelId="{15705BCB-9B9B-4BA2-BB05-D63D80AC8F33}" type="presParOf" srcId="{FFE5F28E-74EC-42AB-A66D-BBEE17C17E52}" destId="{BFA8C81C-C79D-4B32-8EF0-B8CFD06F9906}" srcOrd="4" destOrd="0" presId="urn:microsoft.com/office/officeart/2009/3/layout/FramedTextPicture"/>
    <dgm:cxn modelId="{782BBB74-D4DF-4630-BB01-DA6FA4A3E273}" type="presParOf" srcId="{FFE5F28E-74EC-42AB-A66D-BBEE17C17E52}" destId="{B6272DA8-70B5-4479-9756-B2012B6EA2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350C2E0-12E6-4B5F-B8CA-9EB1F396F907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" csCatId="colorful" phldr="1"/>
      <dgm:spPr/>
    </dgm:pt>
    <dgm:pt modelId="{6DF64F94-538C-4D4D-8663-FA49DEC306D6}">
      <dgm:prSet phldrT="[Szöveg]" custT="1"/>
      <dgm:spPr/>
      <dgm:t>
        <a:bodyPr/>
        <a:lstStyle/>
        <a:p>
          <a:r>
            <a:rPr lang="hu-HU" sz="1800" b="0" dirty="0">
              <a:solidFill>
                <a:srgbClr val="FFC000"/>
              </a:solidFill>
            </a:rPr>
            <a:t>„Szeretjük a városunkat, és szeretnénk ezt másoknak is megmutatni” </a:t>
          </a:r>
          <a:endParaRPr lang="hu-HU" sz="1800" b="0" dirty="0"/>
        </a:p>
      </dgm:t>
    </dgm:pt>
    <dgm:pt modelId="{B4CF8209-1131-48AB-92C8-677900405C49}" type="parTrans" cxnId="{4F0088F9-43CB-464F-AC21-D6864AA90736}">
      <dgm:prSet/>
      <dgm:spPr/>
      <dgm:t>
        <a:bodyPr/>
        <a:lstStyle/>
        <a:p>
          <a:endParaRPr lang="hu-HU"/>
        </a:p>
      </dgm:t>
    </dgm:pt>
    <dgm:pt modelId="{4D6C3DC0-B6CB-449C-8E15-B445C1F0F01D}" type="sibTrans" cxnId="{4F0088F9-43CB-464F-AC21-D6864AA90736}">
      <dgm:prSet/>
      <dgm:spPr/>
      <dgm:t>
        <a:bodyPr/>
        <a:lstStyle/>
        <a:p>
          <a:endParaRPr lang="hu-HU"/>
        </a:p>
      </dgm:t>
    </dgm:pt>
    <dgm:pt modelId="{D4139EE0-E31B-42B4-B9D1-65AC7E6BF3BA}" type="pres">
      <dgm:prSet presAssocID="{B350C2E0-12E6-4B5F-B8CA-9EB1F396F907}" presName="Name0" presStyleCnt="0">
        <dgm:presLayoutVars>
          <dgm:chMax/>
          <dgm:chPref/>
          <dgm:dir/>
        </dgm:presLayoutVars>
      </dgm:prSet>
      <dgm:spPr/>
    </dgm:pt>
    <dgm:pt modelId="{C4592006-D870-4739-AB45-2C8A214A2CAC}" type="pres">
      <dgm:prSet presAssocID="{6DF64F94-538C-4D4D-8663-FA49DEC306D6}" presName="composite" presStyleCnt="0">
        <dgm:presLayoutVars>
          <dgm:chMax/>
          <dgm:chPref/>
        </dgm:presLayoutVars>
      </dgm:prSet>
      <dgm:spPr/>
    </dgm:pt>
    <dgm:pt modelId="{83564EA1-09BE-4D87-B491-B8FEE0424555}" type="pres">
      <dgm:prSet presAssocID="{6DF64F94-538C-4D4D-8663-FA49DEC306D6}" presName="Image" presStyleLbl="bgImgPlace1" presStyleIdx="0" presStyleCnt="1" custScaleX="183174" custScaleY="170665" custLinFactNeighborX="-24134" custLinFactNeighborY="-2915"/>
      <dgm:spPr>
        <a:noFill/>
      </dgm:spPr>
    </dgm:pt>
    <dgm:pt modelId="{9F0B3931-FFB6-4C6A-95F9-50B5662784F9}" type="pres">
      <dgm:prSet presAssocID="{6DF64F94-538C-4D4D-8663-FA49DEC306D6}" presName="ParentText" presStyleLbl="revTx" presStyleIdx="0" presStyleCnt="1" custLinFactNeighborX="-601" custLinFactNeighborY="-1054">
        <dgm:presLayoutVars>
          <dgm:chMax val="0"/>
          <dgm:chPref val="0"/>
          <dgm:bulletEnabled val="1"/>
        </dgm:presLayoutVars>
      </dgm:prSet>
      <dgm:spPr/>
    </dgm:pt>
    <dgm:pt modelId="{552F56CD-2806-41C6-8394-1142ECFEBE53}" type="pres">
      <dgm:prSet presAssocID="{6DF64F94-538C-4D4D-8663-FA49DEC306D6}" presName="tlFrame" presStyleLbl="node1" presStyleIdx="0" presStyleCnt="4"/>
      <dgm:spPr/>
    </dgm:pt>
    <dgm:pt modelId="{64D866D6-D1A7-487B-A134-F1BD6F770455}" type="pres">
      <dgm:prSet presAssocID="{6DF64F94-538C-4D4D-8663-FA49DEC306D6}" presName="trFrame" presStyleLbl="node1" presStyleIdx="1" presStyleCnt="4"/>
      <dgm:spPr/>
    </dgm:pt>
    <dgm:pt modelId="{1B4A5EB8-0F61-48DE-9DCB-DBFDBA8831BA}" type="pres">
      <dgm:prSet presAssocID="{6DF64F94-538C-4D4D-8663-FA49DEC306D6}" presName="blFrame" presStyleLbl="node1" presStyleIdx="2" presStyleCnt="4"/>
      <dgm:spPr/>
    </dgm:pt>
    <dgm:pt modelId="{7E316CF1-426E-4189-ACB2-7FE2B3EE47C0}" type="pres">
      <dgm:prSet presAssocID="{6DF64F94-538C-4D4D-8663-FA49DEC306D6}" presName="brFrame" presStyleLbl="node1" presStyleIdx="3" presStyleCnt="4"/>
      <dgm:spPr/>
    </dgm:pt>
  </dgm:ptLst>
  <dgm:cxnLst>
    <dgm:cxn modelId="{41790EA2-A0A8-49C8-A758-49BEEE621F51}" type="presOf" srcId="{B350C2E0-12E6-4B5F-B8CA-9EB1F396F907}" destId="{D4139EE0-E31B-42B4-B9D1-65AC7E6BF3BA}" srcOrd="0" destOrd="0" presId="urn:microsoft.com/office/officeart/2009/3/layout/FramedTextPicture"/>
    <dgm:cxn modelId="{CBCDA3BE-9079-4EC0-A664-4BED94A2B8E5}" type="presOf" srcId="{6DF64F94-538C-4D4D-8663-FA49DEC306D6}" destId="{9F0B3931-FFB6-4C6A-95F9-50B5662784F9}" srcOrd="0" destOrd="0" presId="urn:microsoft.com/office/officeart/2009/3/layout/FramedTextPicture"/>
    <dgm:cxn modelId="{4F0088F9-43CB-464F-AC21-D6864AA90736}" srcId="{B350C2E0-12E6-4B5F-B8CA-9EB1F396F907}" destId="{6DF64F94-538C-4D4D-8663-FA49DEC306D6}" srcOrd="0" destOrd="0" parTransId="{B4CF8209-1131-48AB-92C8-677900405C49}" sibTransId="{4D6C3DC0-B6CB-449C-8E15-B445C1F0F01D}"/>
    <dgm:cxn modelId="{F42B8745-D7EE-450C-831D-B327B460F67B}" type="presParOf" srcId="{D4139EE0-E31B-42B4-B9D1-65AC7E6BF3BA}" destId="{C4592006-D870-4739-AB45-2C8A214A2CAC}" srcOrd="0" destOrd="0" presId="urn:microsoft.com/office/officeart/2009/3/layout/FramedTextPicture"/>
    <dgm:cxn modelId="{A0B4D275-51C6-4138-8C73-F05BA01341DD}" type="presParOf" srcId="{C4592006-D870-4739-AB45-2C8A214A2CAC}" destId="{83564EA1-09BE-4D87-B491-B8FEE0424555}" srcOrd="0" destOrd="0" presId="urn:microsoft.com/office/officeart/2009/3/layout/FramedTextPicture"/>
    <dgm:cxn modelId="{A851B728-A5DD-43AC-B2A9-7737B441B08D}" type="presParOf" srcId="{C4592006-D870-4739-AB45-2C8A214A2CAC}" destId="{9F0B3931-FFB6-4C6A-95F9-50B5662784F9}" srcOrd="1" destOrd="0" presId="urn:microsoft.com/office/officeart/2009/3/layout/FramedTextPicture"/>
    <dgm:cxn modelId="{96128591-AE6F-43D9-B248-E0DC2E24550F}" type="presParOf" srcId="{C4592006-D870-4739-AB45-2C8A214A2CAC}" destId="{552F56CD-2806-41C6-8394-1142ECFEBE53}" srcOrd="2" destOrd="0" presId="urn:microsoft.com/office/officeart/2009/3/layout/FramedTextPicture"/>
    <dgm:cxn modelId="{63236B01-7F99-456D-A126-14381FFEB538}" type="presParOf" srcId="{C4592006-D870-4739-AB45-2C8A214A2CAC}" destId="{64D866D6-D1A7-487B-A134-F1BD6F770455}" srcOrd="3" destOrd="0" presId="urn:microsoft.com/office/officeart/2009/3/layout/FramedTextPicture"/>
    <dgm:cxn modelId="{55F9E6C2-18DD-406C-917D-61AB7CCA5215}" type="presParOf" srcId="{C4592006-D870-4739-AB45-2C8A214A2CAC}" destId="{1B4A5EB8-0F61-48DE-9DCB-DBFDBA8831BA}" srcOrd="4" destOrd="0" presId="urn:microsoft.com/office/officeart/2009/3/layout/FramedTextPicture"/>
    <dgm:cxn modelId="{B88935DB-EEBF-44A1-ADBA-1B4E3225123F}" type="presParOf" srcId="{C4592006-D870-4739-AB45-2C8A214A2CAC}" destId="{7E316CF1-426E-4189-ACB2-7FE2B3EE47C0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4DFC798D-E3DE-4936-9BD3-3466EF870A8A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accent1_4" csCatId="accent1" phldr="1"/>
      <dgm:spPr/>
    </dgm:pt>
    <dgm:pt modelId="{AA107137-26B7-467A-83DD-79A8643148DF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r>
            <a:rPr lang="hu-HU" sz="2800" b="0" dirty="0">
              <a:latin typeface="Arial Black" panose="020B0A04020102020204" pitchFamily="34" charset="0"/>
            </a:rPr>
            <a:t>3300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hu-HU" sz="1600" b="0" dirty="0"/>
            <a:t>városnéző program</a:t>
          </a:r>
        </a:p>
      </dgm:t>
    </dgm:pt>
    <dgm:pt modelId="{5020C92A-CDCB-49B4-AA00-B3BC124F96FD}" type="parTrans" cxnId="{776591FA-2414-4A8F-9377-C4B6D80A9715}">
      <dgm:prSet/>
      <dgm:spPr/>
      <dgm:t>
        <a:bodyPr/>
        <a:lstStyle/>
        <a:p>
          <a:endParaRPr lang="hu-HU"/>
        </a:p>
      </dgm:t>
    </dgm:pt>
    <dgm:pt modelId="{26E5890F-2F86-44BD-9D2D-B41F005C36D1}" type="sibTrans" cxnId="{776591FA-2414-4A8F-9377-C4B6D80A9715}">
      <dgm:prSet/>
      <dgm:spPr/>
      <dgm:t>
        <a:bodyPr/>
        <a:lstStyle/>
        <a:p>
          <a:endParaRPr lang="hu-HU"/>
        </a:p>
      </dgm:t>
    </dgm:pt>
    <dgm:pt modelId="{06403667-2348-42A6-AC7E-66297B03E830}" type="pres">
      <dgm:prSet presAssocID="{4DFC798D-E3DE-4936-9BD3-3466EF870A8A}" presName="Name0" presStyleCnt="0">
        <dgm:presLayoutVars>
          <dgm:chMax/>
          <dgm:chPref/>
          <dgm:dir/>
        </dgm:presLayoutVars>
      </dgm:prSet>
      <dgm:spPr/>
    </dgm:pt>
    <dgm:pt modelId="{E15762D0-F0FA-40B9-BA8C-81C30CC7CC9C}" type="pres">
      <dgm:prSet presAssocID="{AA107137-26B7-467A-83DD-79A8643148DF}" presName="composite" presStyleCnt="0"/>
      <dgm:spPr/>
    </dgm:pt>
    <dgm:pt modelId="{ED50DFA5-51EA-4CA1-AE85-C5377B431E7B}" type="pres">
      <dgm:prSet presAssocID="{AA107137-26B7-467A-83DD-79A8643148DF}" presName="Accent" presStyleLbl="alignNode1" presStyleIdx="0" presStyleCnt="1" custLinFactNeighborX="-2781" custLinFactNeighborY="-731">
        <dgm:presLayoutVars>
          <dgm:chMax val="0"/>
          <dgm:chPref val="0"/>
        </dgm:presLayoutVars>
      </dgm:prSet>
      <dgm:spPr/>
    </dgm:pt>
    <dgm:pt modelId="{C3F8DB64-267F-4E73-892E-70420104B22B}" type="pres">
      <dgm:prSet presAssocID="{AA107137-26B7-467A-83DD-79A8643148DF}" presName="Image" presStyleLbl="bgImgPlace1" presStyleIdx="0" presStyleCnt="1" custLinFactNeighborX="1417" custLinFactNeighborY="-5840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</dgm:spPr>
    </dgm:pt>
    <dgm:pt modelId="{02822BF7-A2B3-4BF6-B34D-1F05B5963548}" type="pres">
      <dgm:prSet presAssocID="{AA107137-26B7-467A-83DD-79A8643148DF}" presName="Parent" presStyleLbl="fgAccFollowNode1" presStyleIdx="0" presStyleCnt="1" custScaleX="106538" custScaleY="106023" custLinFactNeighborX="-4085" custLinFactNeighborY="-1306">
        <dgm:presLayoutVars>
          <dgm:chMax val="0"/>
          <dgm:chPref val="0"/>
          <dgm:bulletEnabled val="1"/>
        </dgm:presLayoutVars>
      </dgm:prSet>
      <dgm:spPr/>
    </dgm:pt>
    <dgm:pt modelId="{8E995243-8568-4D05-9721-850C62D92435}" type="pres">
      <dgm:prSet presAssocID="{AA107137-26B7-467A-83DD-79A8643148DF}" presName="Space" presStyleCnt="0">
        <dgm:presLayoutVars>
          <dgm:chMax val="0"/>
          <dgm:chPref val="0"/>
        </dgm:presLayoutVars>
      </dgm:prSet>
      <dgm:spPr/>
    </dgm:pt>
  </dgm:ptLst>
  <dgm:cxnLst>
    <dgm:cxn modelId="{DDC8E60C-384A-44CC-B3C3-AA70598E6F05}" type="presOf" srcId="{AA107137-26B7-467A-83DD-79A8643148DF}" destId="{02822BF7-A2B3-4BF6-B34D-1F05B5963548}" srcOrd="0" destOrd="0" presId="urn:microsoft.com/office/officeart/2008/layout/AlternatingPictureCircles"/>
    <dgm:cxn modelId="{BA7D3725-76CB-46F3-AD0F-115DC6A159E6}" type="presOf" srcId="{4DFC798D-E3DE-4936-9BD3-3466EF870A8A}" destId="{06403667-2348-42A6-AC7E-66297B03E830}" srcOrd="0" destOrd="0" presId="urn:microsoft.com/office/officeart/2008/layout/AlternatingPictureCircles"/>
    <dgm:cxn modelId="{776591FA-2414-4A8F-9377-C4B6D80A9715}" srcId="{4DFC798D-E3DE-4936-9BD3-3466EF870A8A}" destId="{AA107137-26B7-467A-83DD-79A8643148DF}" srcOrd="0" destOrd="0" parTransId="{5020C92A-CDCB-49B4-AA00-B3BC124F96FD}" sibTransId="{26E5890F-2F86-44BD-9D2D-B41F005C36D1}"/>
    <dgm:cxn modelId="{7E83FF75-F25A-4794-95DE-F6C5741746EC}" type="presParOf" srcId="{06403667-2348-42A6-AC7E-66297B03E830}" destId="{E15762D0-F0FA-40B9-BA8C-81C30CC7CC9C}" srcOrd="0" destOrd="0" presId="urn:microsoft.com/office/officeart/2008/layout/AlternatingPictureCircles"/>
    <dgm:cxn modelId="{B3DBAB5B-34D7-4430-A157-C20D72DEDDE9}" type="presParOf" srcId="{E15762D0-F0FA-40B9-BA8C-81C30CC7CC9C}" destId="{ED50DFA5-51EA-4CA1-AE85-C5377B431E7B}" srcOrd="0" destOrd="0" presId="urn:microsoft.com/office/officeart/2008/layout/AlternatingPictureCircles"/>
    <dgm:cxn modelId="{15F8CEB2-1117-4AF0-B923-669D607628BF}" type="presParOf" srcId="{E15762D0-F0FA-40B9-BA8C-81C30CC7CC9C}" destId="{C3F8DB64-267F-4E73-892E-70420104B22B}" srcOrd="1" destOrd="0" presId="urn:microsoft.com/office/officeart/2008/layout/AlternatingPictureCircles"/>
    <dgm:cxn modelId="{73EFDBC9-BA31-4480-9B01-01F548145125}" type="presParOf" srcId="{E15762D0-F0FA-40B9-BA8C-81C30CC7CC9C}" destId="{02822BF7-A2B3-4BF6-B34D-1F05B5963548}" srcOrd="2" destOrd="0" presId="urn:microsoft.com/office/officeart/2008/layout/AlternatingPictureCircles"/>
    <dgm:cxn modelId="{30BF0F07-177A-4F79-A4BC-DE886D5686D4}" type="presParOf" srcId="{E15762D0-F0FA-40B9-BA8C-81C30CC7CC9C}" destId="{8E995243-8568-4D05-9721-850C62D92435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3B004A64-017C-4845-99BE-150BCEE662A0}" type="doc">
      <dgm:prSet loTypeId="urn:microsoft.com/office/officeart/2008/layout/AlternatingPictureCircles" loCatId="picture" qsTypeId="urn:microsoft.com/office/officeart/2005/8/quickstyle/simple1" qsCatId="simple" csTypeId="urn:microsoft.com/office/officeart/2005/8/colors/colorful4" csCatId="colorful" phldr="1"/>
      <dgm:spPr/>
    </dgm:pt>
    <dgm:pt modelId="{B7EE90D2-F021-4200-9EE6-07C67F2391DB}">
      <dgm:prSet phldrT="[Szöveg]" custT="1"/>
      <dgm:spPr/>
      <dgm:t>
        <a:bodyPr/>
        <a:lstStyle/>
        <a:p>
          <a:pPr>
            <a:lnSpc>
              <a:spcPct val="100000"/>
            </a:lnSpc>
            <a:spcAft>
              <a:spcPts val="200"/>
            </a:spcAft>
          </a:pPr>
          <a:r>
            <a:rPr lang="hu-HU" sz="2000" b="0" dirty="0">
              <a:latin typeface="Arial Black" panose="020B0A04020102020204" pitchFamily="34" charset="0"/>
            </a:rPr>
            <a:t>84 500</a:t>
          </a:r>
        </a:p>
        <a:p>
          <a:pPr>
            <a:lnSpc>
              <a:spcPct val="100000"/>
            </a:lnSpc>
            <a:spcAft>
              <a:spcPts val="200"/>
            </a:spcAft>
          </a:pPr>
          <a:r>
            <a:rPr lang="hu-HU" sz="2000" b="0" dirty="0">
              <a:latin typeface="+mn-lt"/>
            </a:rPr>
            <a:t>résztvevő</a:t>
          </a:r>
          <a:endParaRPr lang="hu-HU" sz="2000" b="1" dirty="0">
            <a:latin typeface="+mn-lt"/>
          </a:endParaRPr>
        </a:p>
      </dgm:t>
    </dgm:pt>
    <dgm:pt modelId="{5B79B07C-917E-4585-A5CA-CF10DC51F1F4}" type="parTrans" cxnId="{DE09200E-041B-4CC9-BEF7-1B60A61D306C}">
      <dgm:prSet/>
      <dgm:spPr/>
      <dgm:t>
        <a:bodyPr/>
        <a:lstStyle/>
        <a:p>
          <a:endParaRPr lang="hu-HU"/>
        </a:p>
      </dgm:t>
    </dgm:pt>
    <dgm:pt modelId="{EDAABC75-1413-468E-AADF-077C38E80976}" type="sibTrans" cxnId="{DE09200E-041B-4CC9-BEF7-1B60A61D306C}">
      <dgm:prSet/>
      <dgm:spPr/>
      <dgm:t>
        <a:bodyPr/>
        <a:lstStyle/>
        <a:p>
          <a:endParaRPr lang="hu-HU"/>
        </a:p>
      </dgm:t>
    </dgm:pt>
    <dgm:pt modelId="{E24B6091-074B-461E-B762-C0718B9B49E2}" type="pres">
      <dgm:prSet presAssocID="{3B004A64-017C-4845-99BE-150BCEE662A0}" presName="Name0" presStyleCnt="0">
        <dgm:presLayoutVars>
          <dgm:chMax/>
          <dgm:chPref/>
          <dgm:dir/>
        </dgm:presLayoutVars>
      </dgm:prSet>
      <dgm:spPr/>
    </dgm:pt>
    <dgm:pt modelId="{4F4CE7AF-3949-4FB1-B0FF-8EC6F85B1EA6}" type="pres">
      <dgm:prSet presAssocID="{B7EE90D2-F021-4200-9EE6-07C67F2391DB}" presName="composite" presStyleCnt="0"/>
      <dgm:spPr/>
    </dgm:pt>
    <dgm:pt modelId="{BAF15FAB-658B-4FDD-A57F-726B705ACC96}" type="pres">
      <dgm:prSet presAssocID="{B7EE90D2-F021-4200-9EE6-07C67F2391DB}" presName="Accent" presStyleLbl="alignNode1" presStyleIdx="0" presStyleCnt="1">
        <dgm:presLayoutVars>
          <dgm:chMax val="0"/>
          <dgm:chPref val="0"/>
        </dgm:presLayoutVars>
      </dgm:prSet>
      <dgm:spPr/>
    </dgm:pt>
    <dgm:pt modelId="{09A0C285-62AD-4244-B5B6-94F82DDB6C64}" type="pres">
      <dgm:prSet presAssocID="{B7EE90D2-F021-4200-9EE6-07C67F2391DB}" presName="Image" presStyleLbl="bgImgPlace1" presStyleIdx="0" presStyleCnt="1" custScaleX="105770" custScaleY="164218" custLinFactNeighborX="1489" custLinFactNeighborY="-980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</dgm:spPr>
    </dgm:pt>
    <dgm:pt modelId="{4A9272C0-867B-44D7-A0D6-03A307E0F84A}" type="pres">
      <dgm:prSet presAssocID="{B7EE90D2-F021-4200-9EE6-07C67F2391DB}" presName="Parent" presStyleLbl="fgAccFollowNode1" presStyleIdx="0" presStyleCnt="1" custAng="0" custLinFactNeighborX="-142" custLinFactNeighborY="75">
        <dgm:presLayoutVars>
          <dgm:chMax val="0"/>
          <dgm:chPref val="0"/>
          <dgm:bulletEnabled val="1"/>
        </dgm:presLayoutVars>
      </dgm:prSet>
      <dgm:spPr/>
    </dgm:pt>
    <dgm:pt modelId="{04653473-C139-41D5-8889-3B5F84FABDD9}" type="pres">
      <dgm:prSet presAssocID="{B7EE90D2-F021-4200-9EE6-07C67F2391DB}" presName="Space" presStyleCnt="0">
        <dgm:presLayoutVars>
          <dgm:chMax val="0"/>
          <dgm:chPref val="0"/>
        </dgm:presLayoutVars>
      </dgm:prSet>
      <dgm:spPr/>
    </dgm:pt>
  </dgm:ptLst>
  <dgm:cxnLst>
    <dgm:cxn modelId="{DE09200E-041B-4CC9-BEF7-1B60A61D306C}" srcId="{3B004A64-017C-4845-99BE-150BCEE662A0}" destId="{B7EE90D2-F021-4200-9EE6-07C67F2391DB}" srcOrd="0" destOrd="0" parTransId="{5B79B07C-917E-4585-A5CA-CF10DC51F1F4}" sibTransId="{EDAABC75-1413-468E-AADF-077C38E80976}"/>
    <dgm:cxn modelId="{4116B13E-D752-47A1-AFEE-BABEBCEBE244}" type="presOf" srcId="{B7EE90D2-F021-4200-9EE6-07C67F2391DB}" destId="{4A9272C0-867B-44D7-A0D6-03A307E0F84A}" srcOrd="0" destOrd="0" presId="urn:microsoft.com/office/officeart/2008/layout/AlternatingPictureCircles"/>
    <dgm:cxn modelId="{DF979161-59B9-40F9-8A3D-768368837A6A}" type="presOf" srcId="{3B004A64-017C-4845-99BE-150BCEE662A0}" destId="{E24B6091-074B-461E-B762-C0718B9B49E2}" srcOrd="0" destOrd="0" presId="urn:microsoft.com/office/officeart/2008/layout/AlternatingPictureCircles"/>
    <dgm:cxn modelId="{CA00A515-5CA6-47E5-818D-C5A24070DFA4}" type="presParOf" srcId="{E24B6091-074B-461E-B762-C0718B9B49E2}" destId="{4F4CE7AF-3949-4FB1-B0FF-8EC6F85B1EA6}" srcOrd="0" destOrd="0" presId="urn:microsoft.com/office/officeart/2008/layout/AlternatingPictureCircles"/>
    <dgm:cxn modelId="{4E204719-3B4E-4121-93F1-CA88810E5AB0}" type="presParOf" srcId="{4F4CE7AF-3949-4FB1-B0FF-8EC6F85B1EA6}" destId="{BAF15FAB-658B-4FDD-A57F-726B705ACC96}" srcOrd="0" destOrd="0" presId="urn:microsoft.com/office/officeart/2008/layout/AlternatingPictureCircles"/>
    <dgm:cxn modelId="{37C8B724-C8EB-454F-B1AE-2BA927BE3E01}" type="presParOf" srcId="{4F4CE7AF-3949-4FB1-B0FF-8EC6F85B1EA6}" destId="{09A0C285-62AD-4244-B5B6-94F82DDB6C64}" srcOrd="1" destOrd="0" presId="urn:microsoft.com/office/officeart/2008/layout/AlternatingPictureCircles"/>
    <dgm:cxn modelId="{02B22F25-555C-498B-8E22-8CA8F5BB399D}" type="presParOf" srcId="{4F4CE7AF-3949-4FB1-B0FF-8EC6F85B1EA6}" destId="{4A9272C0-867B-44D7-A0D6-03A307E0F84A}" srcOrd="2" destOrd="0" presId="urn:microsoft.com/office/officeart/2008/layout/AlternatingPictureCircles"/>
    <dgm:cxn modelId="{D3A67082-24BB-4B11-9E3A-387905FA9396}" type="presParOf" srcId="{4F4CE7AF-3949-4FB1-B0FF-8EC6F85B1EA6}" destId="{04653473-C139-41D5-8889-3B5F84FABDD9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D025A1-2A00-40D3-BC0C-2E159A00046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6DEDB-ABEB-4A7D-91F4-DD8577860107}">
      <dgm:prSet phldrT="[Szöveg]"/>
      <dgm:spPr>
        <a:solidFill>
          <a:srgbClr val="70AD47"/>
        </a:solidFill>
      </dgm:spPr>
      <dgm:t>
        <a:bodyPr/>
        <a:lstStyle/>
        <a:p>
          <a:endParaRPr lang="hu-HU" dirty="0">
            <a:latin typeface="+mn-lt"/>
          </a:endParaRPr>
        </a:p>
      </dgm:t>
    </dgm:pt>
    <dgm:pt modelId="{1EFA445D-BBA2-4278-9855-1A7D11C7F4B6}" type="parTrans" cxnId="{4C60BCA4-F5FA-4CCE-AA0D-1E7C8E27F160}">
      <dgm:prSet/>
      <dgm:spPr/>
      <dgm:t>
        <a:bodyPr/>
        <a:lstStyle/>
        <a:p>
          <a:endParaRPr lang="hu-HU"/>
        </a:p>
      </dgm:t>
    </dgm:pt>
    <dgm:pt modelId="{4C2288AA-4391-4DE8-8773-AF509EE79640}" type="sibTrans" cxnId="{4C60BCA4-F5FA-4CCE-AA0D-1E7C8E27F160}">
      <dgm:prSet/>
      <dgm:spPr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</dgm:spPr>
      <dgm:t>
        <a:bodyPr/>
        <a:lstStyle/>
        <a:p>
          <a:endParaRPr lang="hu-HU"/>
        </a:p>
      </dgm:t>
    </dgm:pt>
    <dgm:pt modelId="{2DBA786F-DBFB-4056-808D-AAB2EA26C317}" type="pres">
      <dgm:prSet presAssocID="{4BD025A1-2A00-40D3-BC0C-2E159A000467}" presName="Name0" presStyleCnt="0">
        <dgm:presLayoutVars>
          <dgm:chMax val="7"/>
          <dgm:chPref val="7"/>
          <dgm:dir/>
        </dgm:presLayoutVars>
      </dgm:prSet>
      <dgm:spPr/>
    </dgm:pt>
    <dgm:pt modelId="{B3F032CB-F8D3-4874-B05B-C5F463ABDB0F}" type="pres">
      <dgm:prSet presAssocID="{F016DEDB-ABEB-4A7D-91F4-DD8577860107}" presName="parTx1" presStyleLbl="node1" presStyleIdx="0" presStyleCnt="1" custLinFactY="-48389" custLinFactNeighborX="158" custLinFactNeighborY="-100000"/>
      <dgm:spPr/>
    </dgm:pt>
    <dgm:pt modelId="{D278811F-377E-4EEC-9517-898C5844980A}" type="pres">
      <dgm:prSet presAssocID="{4C2288AA-4391-4DE8-8773-AF509EE79640}" presName="picture1" presStyleCnt="0"/>
      <dgm:spPr/>
    </dgm:pt>
    <dgm:pt modelId="{4C476F1E-00DA-4021-A1F3-69ECB796A07F}" type="pres">
      <dgm:prSet presAssocID="{4C2288AA-4391-4DE8-8773-AF509EE79640}" presName="imageRepeatNode" presStyleLbl="fgImgPlace1" presStyleIdx="0" presStyleCnt="1" custScaleX="152401" custScaleY="149948" custLinFactNeighborX="-1140" custLinFactNeighborY="1708"/>
      <dgm:spPr/>
    </dgm:pt>
  </dgm:ptLst>
  <dgm:cxnLst>
    <dgm:cxn modelId="{F499983E-4160-49E5-912C-CE36DF6C5AC8}" type="presOf" srcId="{4C2288AA-4391-4DE8-8773-AF509EE79640}" destId="{4C476F1E-00DA-4021-A1F3-69ECB796A07F}" srcOrd="0" destOrd="0" presId="urn:microsoft.com/office/officeart/2008/layout/AscendingPictureAccentProcess"/>
    <dgm:cxn modelId="{4C60BCA4-F5FA-4CCE-AA0D-1E7C8E27F160}" srcId="{4BD025A1-2A00-40D3-BC0C-2E159A000467}" destId="{F016DEDB-ABEB-4A7D-91F4-DD8577860107}" srcOrd="0" destOrd="0" parTransId="{1EFA445D-BBA2-4278-9855-1A7D11C7F4B6}" sibTransId="{4C2288AA-4391-4DE8-8773-AF509EE79640}"/>
    <dgm:cxn modelId="{9D54A8AA-0878-4736-94C8-C3843A9DC6CA}" type="presOf" srcId="{F016DEDB-ABEB-4A7D-91F4-DD8577860107}" destId="{B3F032CB-F8D3-4874-B05B-C5F463ABDB0F}" srcOrd="0" destOrd="0" presId="urn:microsoft.com/office/officeart/2008/layout/AscendingPictureAccentProcess"/>
    <dgm:cxn modelId="{08F93FCE-0D2E-47CB-A6CB-DCA9C0D258D4}" type="presOf" srcId="{4BD025A1-2A00-40D3-BC0C-2E159A000467}" destId="{2DBA786F-DBFB-4056-808D-AAB2EA26C317}" srcOrd="0" destOrd="0" presId="urn:microsoft.com/office/officeart/2008/layout/AscendingPictureAccentProcess"/>
    <dgm:cxn modelId="{0E931F8B-F4F0-45A5-95DE-FE1057BF67A4}" type="presParOf" srcId="{2DBA786F-DBFB-4056-808D-AAB2EA26C317}" destId="{B3F032CB-F8D3-4874-B05B-C5F463ABDB0F}" srcOrd="0" destOrd="0" presId="urn:microsoft.com/office/officeart/2008/layout/AscendingPictureAccentProcess"/>
    <dgm:cxn modelId="{A43C0FF4-AEEE-4BF2-8CC4-A00EC2B8B883}" type="presParOf" srcId="{2DBA786F-DBFB-4056-808D-AAB2EA26C317}" destId="{D278811F-377E-4EEC-9517-898C5844980A}" srcOrd="1" destOrd="0" presId="urn:microsoft.com/office/officeart/2008/layout/AscendingPictureAccentProcess"/>
    <dgm:cxn modelId="{41B83A89-A14E-4D29-A4B8-7DF46CC91514}" type="presParOf" srcId="{D278811F-377E-4EEC-9517-898C5844980A}" destId="{4C476F1E-00DA-4021-A1F3-69ECB796A07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F607C28D-1EC6-4469-B995-C17170F1BEDD}" type="doc">
      <dgm:prSet loTypeId="urn:microsoft.com/office/officeart/2008/layout/PictureAccentBlocks" loCatId="picture" qsTypeId="urn:microsoft.com/office/officeart/2005/8/quickstyle/simple1" qsCatId="simple" csTypeId="urn:microsoft.com/office/officeart/2005/8/colors/accent1_2" csCatId="accent1" phldr="1"/>
      <dgm:spPr/>
    </dgm:pt>
    <dgm:pt modelId="{17778637-14BF-4BBE-977D-78EF6CFA22A0}">
      <dgm:prSet phldrT="[Szöveg]" custT="1"/>
      <dgm:spPr/>
      <dgm:t>
        <a:bodyPr/>
        <a:lstStyle/>
        <a:p>
          <a:r>
            <a:rPr lang="hu-HU" sz="1400" b="1" dirty="0">
              <a:solidFill>
                <a:srgbClr val="FFC000"/>
              </a:solidFill>
            </a:rPr>
            <a:t>KIRÁLY-TÚRA A FŰTŐERŐMŰBEN</a:t>
          </a:r>
        </a:p>
      </dgm:t>
    </dgm:pt>
    <dgm:pt modelId="{6C8A2E5C-CEC9-4B00-B1E1-0A2355263BC3}" type="parTrans" cxnId="{2C8854E1-399D-43CA-A6CB-4C3D14B90985}">
      <dgm:prSet/>
      <dgm:spPr/>
      <dgm:t>
        <a:bodyPr/>
        <a:lstStyle/>
        <a:p>
          <a:endParaRPr lang="hu-HU"/>
        </a:p>
      </dgm:t>
    </dgm:pt>
    <dgm:pt modelId="{D234997F-3755-4050-916D-23E87AA50721}" type="sibTrans" cxnId="{2C8854E1-399D-43CA-A6CB-4C3D14B90985}">
      <dgm:prSet/>
      <dgm:spPr/>
      <dgm:t>
        <a:bodyPr/>
        <a:lstStyle/>
        <a:p>
          <a:endParaRPr lang="hu-HU"/>
        </a:p>
      </dgm:t>
    </dgm:pt>
    <dgm:pt modelId="{63283185-0740-4FA5-8D7D-523DA47A2DB8}" type="pres">
      <dgm:prSet presAssocID="{F607C28D-1EC6-4469-B995-C17170F1BEDD}" presName="Name0" presStyleCnt="0">
        <dgm:presLayoutVars>
          <dgm:dir/>
        </dgm:presLayoutVars>
      </dgm:prSet>
      <dgm:spPr/>
    </dgm:pt>
    <dgm:pt modelId="{C0ADF59C-6B1C-4A91-A851-B4B2B7F9EA6B}" type="pres">
      <dgm:prSet presAssocID="{17778637-14BF-4BBE-977D-78EF6CFA22A0}" presName="composite" presStyleCnt="0"/>
      <dgm:spPr/>
    </dgm:pt>
    <dgm:pt modelId="{2E972604-9315-4069-90B5-9DF42EBA70D2}" type="pres">
      <dgm:prSet presAssocID="{17778637-14BF-4BBE-977D-78EF6CFA22A0}" presName="Image" presStyleLbl="alignNode1" presStyleIdx="0" presStyleCnt="1" custLinFactNeighborX="-464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4E4420C9-1941-4B04-869C-7B10A1B833CB}" type="pres">
      <dgm:prSet presAssocID="{17778637-14BF-4BBE-977D-78EF6CFA22A0}" presName="Parent" presStyleLbl="revTx" presStyleIdx="0" presStyleCnt="1" custLinFactNeighborX="-24257">
        <dgm:presLayoutVars>
          <dgm:bulletEnabled val="1"/>
        </dgm:presLayoutVars>
      </dgm:prSet>
      <dgm:spPr/>
    </dgm:pt>
  </dgm:ptLst>
  <dgm:cxnLst>
    <dgm:cxn modelId="{94742109-E30B-498F-B5B3-6756F3A5A9F7}" type="presOf" srcId="{17778637-14BF-4BBE-977D-78EF6CFA22A0}" destId="{4E4420C9-1941-4B04-869C-7B10A1B833CB}" srcOrd="0" destOrd="0" presId="urn:microsoft.com/office/officeart/2008/layout/PictureAccentBlocks"/>
    <dgm:cxn modelId="{6471730C-A874-417C-947E-26EADB8A590D}" type="presOf" srcId="{F607C28D-1EC6-4469-B995-C17170F1BEDD}" destId="{63283185-0740-4FA5-8D7D-523DA47A2DB8}" srcOrd="0" destOrd="0" presId="urn:microsoft.com/office/officeart/2008/layout/PictureAccentBlocks"/>
    <dgm:cxn modelId="{2C8854E1-399D-43CA-A6CB-4C3D14B90985}" srcId="{F607C28D-1EC6-4469-B995-C17170F1BEDD}" destId="{17778637-14BF-4BBE-977D-78EF6CFA22A0}" srcOrd="0" destOrd="0" parTransId="{6C8A2E5C-CEC9-4B00-B1E1-0A2355263BC3}" sibTransId="{D234997F-3755-4050-916D-23E87AA50721}"/>
    <dgm:cxn modelId="{FC838751-7A64-46B5-B970-3746FEFB15B0}" type="presParOf" srcId="{63283185-0740-4FA5-8D7D-523DA47A2DB8}" destId="{C0ADF59C-6B1C-4A91-A851-B4B2B7F9EA6B}" srcOrd="0" destOrd="0" presId="urn:microsoft.com/office/officeart/2008/layout/PictureAccentBlocks"/>
    <dgm:cxn modelId="{FF39584F-C56A-4515-8332-B2208429D4AE}" type="presParOf" srcId="{C0ADF59C-6B1C-4A91-A851-B4B2B7F9EA6B}" destId="{2E972604-9315-4069-90B5-9DF42EBA70D2}" srcOrd="0" destOrd="0" presId="urn:microsoft.com/office/officeart/2008/layout/PictureAccentBlocks"/>
    <dgm:cxn modelId="{0393432C-8209-4674-9A80-20237E1D42ED}" type="presParOf" srcId="{C0ADF59C-6B1C-4A91-A851-B4B2B7F9EA6B}" destId="{4E4420C9-1941-4B04-869C-7B10A1B833CB}" srcOrd="1" destOrd="0" presId="urn:microsoft.com/office/officeart/2008/layout/PictureAccentBlocks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798B608B-9F40-44A2-8CAF-982FA9EF494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1EEB6297-87CD-4D83-AF39-D4C9020BF9B7}">
      <dgm:prSet phldrT="[Szöveg]"/>
      <dgm:spPr>
        <a:solidFill>
          <a:srgbClr val="92D050"/>
        </a:solidFill>
      </dgm:spPr>
      <dgm:t>
        <a:bodyPr/>
        <a:lstStyle/>
        <a:p>
          <a:endParaRPr lang="hu-HU" dirty="0"/>
        </a:p>
      </dgm:t>
    </dgm:pt>
    <dgm:pt modelId="{A7579879-9B1A-479D-91EE-AD362DB7A1AF}" type="parTrans" cxnId="{DCBF2C03-B24F-427C-ADBB-D68C38104858}">
      <dgm:prSet/>
      <dgm:spPr/>
      <dgm:t>
        <a:bodyPr/>
        <a:lstStyle/>
        <a:p>
          <a:endParaRPr lang="hu-HU"/>
        </a:p>
      </dgm:t>
    </dgm:pt>
    <dgm:pt modelId="{A6887936-899B-42C6-AFDB-385DC8D0E6CD}" type="sibTrans" cxnId="{DCBF2C03-B24F-427C-ADBB-D68C38104858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</dgm:spPr>
      <dgm:t>
        <a:bodyPr/>
        <a:lstStyle/>
        <a:p>
          <a:endParaRPr lang="hu-HU"/>
        </a:p>
      </dgm:t>
    </dgm:pt>
    <dgm:pt modelId="{BD22230E-C9A0-40CA-BA72-42C19D82FDE7}" type="pres">
      <dgm:prSet presAssocID="{798B608B-9F40-44A2-8CAF-982FA9EF494A}" presName="Name0" presStyleCnt="0">
        <dgm:presLayoutVars>
          <dgm:chMax val="7"/>
          <dgm:chPref val="7"/>
          <dgm:dir/>
        </dgm:presLayoutVars>
      </dgm:prSet>
      <dgm:spPr/>
    </dgm:pt>
    <dgm:pt modelId="{9F427FC5-62A8-489C-BD9F-669AB8B9548D}" type="pres">
      <dgm:prSet presAssocID="{1EEB6297-87CD-4D83-AF39-D4C9020BF9B7}" presName="parTx1" presStyleLbl="node1" presStyleIdx="0" presStyleCnt="1" custScaleX="139101" custLinFactNeighborX="288" custLinFactNeighborY="-77882"/>
      <dgm:spPr/>
    </dgm:pt>
    <dgm:pt modelId="{2258DDA2-E28F-4239-8A9F-524C96EFCC26}" type="pres">
      <dgm:prSet presAssocID="{A6887936-899B-42C6-AFDB-385DC8D0E6CD}" presName="picture1" presStyleCnt="0"/>
      <dgm:spPr/>
    </dgm:pt>
    <dgm:pt modelId="{0AB7B8A6-2BF4-4722-BCB7-0ABB44C9643E}" type="pres">
      <dgm:prSet presAssocID="{A6887936-899B-42C6-AFDB-385DC8D0E6CD}" presName="imageRepeatNode" presStyleLbl="fgImgPlace1" presStyleIdx="0" presStyleCnt="1" custScaleX="147359" custScaleY="139696" custLinFactNeighborY="50405"/>
      <dgm:spPr/>
    </dgm:pt>
  </dgm:ptLst>
  <dgm:cxnLst>
    <dgm:cxn modelId="{DCBF2C03-B24F-427C-ADBB-D68C38104858}" srcId="{798B608B-9F40-44A2-8CAF-982FA9EF494A}" destId="{1EEB6297-87CD-4D83-AF39-D4C9020BF9B7}" srcOrd="0" destOrd="0" parTransId="{A7579879-9B1A-479D-91EE-AD362DB7A1AF}" sibTransId="{A6887936-899B-42C6-AFDB-385DC8D0E6CD}"/>
    <dgm:cxn modelId="{4406B60E-B444-4252-A95A-DFABA4F5641C}" type="presOf" srcId="{A6887936-899B-42C6-AFDB-385DC8D0E6CD}" destId="{0AB7B8A6-2BF4-4722-BCB7-0ABB44C9643E}" srcOrd="0" destOrd="0" presId="urn:microsoft.com/office/officeart/2008/layout/AscendingPictureAccentProcess"/>
    <dgm:cxn modelId="{8BA8AC11-E88F-43BC-ACFD-1555AA662401}" type="presOf" srcId="{798B608B-9F40-44A2-8CAF-982FA9EF494A}" destId="{BD22230E-C9A0-40CA-BA72-42C19D82FDE7}" srcOrd="0" destOrd="0" presId="urn:microsoft.com/office/officeart/2008/layout/AscendingPictureAccentProcess"/>
    <dgm:cxn modelId="{F1F6665B-DE3E-4C2E-8E38-6C147FC5BAA9}" type="presOf" srcId="{1EEB6297-87CD-4D83-AF39-D4C9020BF9B7}" destId="{9F427FC5-62A8-489C-BD9F-669AB8B9548D}" srcOrd="0" destOrd="0" presId="urn:microsoft.com/office/officeart/2008/layout/AscendingPictureAccentProcess"/>
    <dgm:cxn modelId="{9D7A72B0-C1ED-48E6-ACB8-FB88E7BC8C4B}" type="presParOf" srcId="{BD22230E-C9A0-40CA-BA72-42C19D82FDE7}" destId="{9F427FC5-62A8-489C-BD9F-669AB8B9548D}" srcOrd="0" destOrd="0" presId="urn:microsoft.com/office/officeart/2008/layout/AscendingPictureAccentProcess"/>
    <dgm:cxn modelId="{FC407788-29FD-4C7C-A3F5-ACAF6D4709E1}" type="presParOf" srcId="{BD22230E-C9A0-40CA-BA72-42C19D82FDE7}" destId="{2258DDA2-E28F-4239-8A9F-524C96EFCC26}" srcOrd="1" destOrd="0" presId="urn:microsoft.com/office/officeart/2008/layout/AscendingPictureAccentProcess"/>
    <dgm:cxn modelId="{480AB166-5E50-4510-A105-2ED5A685FF89}" type="presParOf" srcId="{2258DDA2-E28F-4239-8A9F-524C96EFCC26}" destId="{0AB7B8A6-2BF4-4722-BCB7-0ABB44C9643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329401A-57B9-4E48-827B-22FC01E6818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03020CD-2833-4A53-B6F3-B383E960CB3B}">
      <dgm:prSet phldrT="[Szöveg]" custT="1"/>
      <dgm:spPr/>
      <dgm:t>
        <a:bodyPr/>
        <a:lstStyle/>
        <a:p>
          <a:pPr algn="r"/>
          <a:r>
            <a:rPr lang="hu-HU" sz="1800" b="1" dirty="0">
              <a:latin typeface="+mn-lt"/>
            </a:rPr>
            <a:t>Környezeti nevelés,      </a:t>
          </a:r>
          <a:r>
            <a:rPr lang="hu-HU" sz="1800" dirty="0">
              <a:latin typeface="+mn-lt"/>
            </a:rPr>
            <a:t>természetvédelem</a:t>
          </a:r>
        </a:p>
      </dgm:t>
    </dgm:pt>
    <dgm:pt modelId="{80539AA8-E985-4773-AD27-A7FF0F89BB79}" type="parTrans" cxnId="{4553C832-73B5-4BB3-A103-94B2BEB8A227}">
      <dgm:prSet/>
      <dgm:spPr/>
      <dgm:t>
        <a:bodyPr/>
        <a:lstStyle/>
        <a:p>
          <a:endParaRPr lang="hu-HU"/>
        </a:p>
      </dgm:t>
    </dgm:pt>
    <dgm:pt modelId="{5853D3D7-CDAE-4559-BA2B-5251A355ABE3}" type="sibTrans" cxnId="{4553C832-73B5-4BB3-A103-94B2BEB8A22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</dgm:spPr>
      <dgm:t>
        <a:bodyPr/>
        <a:lstStyle/>
        <a:p>
          <a:endParaRPr lang="hu-HU"/>
        </a:p>
      </dgm:t>
    </dgm:pt>
    <dgm:pt modelId="{855662BA-61F7-47CA-8323-E06256E8B48D}" type="pres">
      <dgm:prSet presAssocID="{1329401A-57B9-4E48-827B-22FC01E68183}" presName="Name0" presStyleCnt="0">
        <dgm:presLayoutVars>
          <dgm:chMax val="7"/>
          <dgm:chPref val="7"/>
          <dgm:dir/>
        </dgm:presLayoutVars>
      </dgm:prSet>
      <dgm:spPr/>
    </dgm:pt>
    <dgm:pt modelId="{8A094E27-0B2C-4261-B1B5-17F22664B1C6}" type="pres">
      <dgm:prSet presAssocID="{603020CD-2833-4A53-B6F3-B383E960CB3B}" presName="parTx1" presStyleLbl="node1" presStyleIdx="0" presStyleCnt="1" custScaleX="108598" custScaleY="91793" custLinFactNeighborX="9066" custLinFactNeighborY="-8147"/>
      <dgm:spPr/>
    </dgm:pt>
    <dgm:pt modelId="{AB820D21-CA25-4592-A9FC-E99EF8B5BD64}" type="pres">
      <dgm:prSet presAssocID="{5853D3D7-CDAE-4559-BA2B-5251A355ABE3}" presName="picture1" presStyleCnt="0"/>
      <dgm:spPr/>
    </dgm:pt>
    <dgm:pt modelId="{3FE297A1-3AE7-41B0-B526-ADA112217CA6}" type="pres">
      <dgm:prSet presAssocID="{5853D3D7-CDAE-4559-BA2B-5251A355ABE3}" presName="imageRepeatNode" presStyleLbl="fgImgPlace1" presStyleIdx="0" presStyleCnt="1" custScaleX="139070" custScaleY="133954" custLinFactNeighborX="447" custLinFactNeighborY="-33197"/>
      <dgm:spPr/>
    </dgm:pt>
  </dgm:ptLst>
  <dgm:cxnLst>
    <dgm:cxn modelId="{4553C832-73B5-4BB3-A103-94B2BEB8A227}" srcId="{1329401A-57B9-4E48-827B-22FC01E68183}" destId="{603020CD-2833-4A53-B6F3-B383E960CB3B}" srcOrd="0" destOrd="0" parTransId="{80539AA8-E985-4773-AD27-A7FF0F89BB79}" sibTransId="{5853D3D7-CDAE-4559-BA2B-5251A355ABE3}"/>
    <dgm:cxn modelId="{0F347840-3F40-4765-8412-6A3A20571F02}" type="presOf" srcId="{603020CD-2833-4A53-B6F3-B383E960CB3B}" destId="{8A094E27-0B2C-4261-B1B5-17F22664B1C6}" srcOrd="0" destOrd="0" presId="urn:microsoft.com/office/officeart/2008/layout/AscendingPictureAccentProcess"/>
    <dgm:cxn modelId="{5697F641-BE14-43CA-9DD4-FD1DA6804441}" type="presOf" srcId="{5853D3D7-CDAE-4559-BA2B-5251A355ABE3}" destId="{3FE297A1-3AE7-41B0-B526-ADA112217CA6}" srcOrd="0" destOrd="0" presId="urn:microsoft.com/office/officeart/2008/layout/AscendingPictureAccentProcess"/>
    <dgm:cxn modelId="{60FEC399-2FC0-4A43-89F7-104CC7D91144}" type="presOf" srcId="{1329401A-57B9-4E48-827B-22FC01E68183}" destId="{855662BA-61F7-47CA-8323-E06256E8B48D}" srcOrd="0" destOrd="0" presId="urn:microsoft.com/office/officeart/2008/layout/AscendingPictureAccentProcess"/>
    <dgm:cxn modelId="{63B93C72-E80C-45DC-8A2D-7461A4C92AE9}" type="presParOf" srcId="{855662BA-61F7-47CA-8323-E06256E8B48D}" destId="{8A094E27-0B2C-4261-B1B5-17F22664B1C6}" srcOrd="0" destOrd="0" presId="urn:microsoft.com/office/officeart/2008/layout/AscendingPictureAccentProcess"/>
    <dgm:cxn modelId="{C99B5AC8-113C-4428-9D4A-111D951A397D}" type="presParOf" srcId="{855662BA-61F7-47CA-8323-E06256E8B48D}" destId="{AB820D21-CA25-4592-A9FC-E99EF8B5BD64}" srcOrd="1" destOrd="0" presId="urn:microsoft.com/office/officeart/2008/layout/AscendingPictureAccentProcess"/>
    <dgm:cxn modelId="{A01B88E9-26F6-4446-BE13-067D97B1C544}" type="presParOf" srcId="{AB820D21-CA25-4592-A9FC-E99EF8B5BD64}" destId="{3FE297A1-3AE7-41B0-B526-ADA112217CA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367A8E93-677C-4CC3-9F4C-68FF38BC21CB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" csCatId="colorful" phldr="1"/>
      <dgm:spPr/>
    </dgm:pt>
    <dgm:pt modelId="{D8CD7AF8-3D23-4843-BC8A-0F8E96BB0614}">
      <dgm:prSet phldrT="[Szöveg]" custT="1"/>
      <dgm:spPr/>
      <dgm:t>
        <a:bodyPr/>
        <a:lstStyle/>
        <a:p>
          <a:r>
            <a:rPr lang="hu-HU" sz="2800" b="0" dirty="0"/>
            <a:t>5 éves születésnap: </a:t>
          </a:r>
          <a:r>
            <a:rPr lang="hu-HU" sz="2800" b="1" dirty="0">
              <a:solidFill>
                <a:srgbClr val="70AD47"/>
              </a:solidFill>
            </a:rPr>
            <a:t>2024. május 1.</a:t>
          </a:r>
        </a:p>
      </dgm:t>
    </dgm:pt>
    <dgm:pt modelId="{01E2C086-A213-4FB3-9C5F-5057DF9188F6}" type="parTrans" cxnId="{CE68984A-BC69-40D0-A08F-8A323769A990}">
      <dgm:prSet/>
      <dgm:spPr/>
      <dgm:t>
        <a:bodyPr/>
        <a:lstStyle/>
        <a:p>
          <a:endParaRPr lang="hu-HU"/>
        </a:p>
      </dgm:t>
    </dgm:pt>
    <dgm:pt modelId="{9754954D-AB2E-47AB-BE27-18CBE733484C}" type="sibTrans" cxnId="{CE68984A-BC69-40D0-A08F-8A323769A990}">
      <dgm:prSet/>
      <dgm:spPr/>
      <dgm:t>
        <a:bodyPr/>
        <a:lstStyle/>
        <a:p>
          <a:endParaRPr lang="hu-HU"/>
        </a:p>
      </dgm:t>
    </dgm:pt>
    <dgm:pt modelId="{73F39380-E166-4306-89BE-A1458549E3EB}" type="pres">
      <dgm:prSet presAssocID="{367A8E93-677C-4CC3-9F4C-68FF38BC21CB}" presName="Name0" presStyleCnt="0">
        <dgm:presLayoutVars>
          <dgm:chMax/>
          <dgm:chPref/>
          <dgm:dir/>
        </dgm:presLayoutVars>
      </dgm:prSet>
      <dgm:spPr/>
    </dgm:pt>
    <dgm:pt modelId="{FFE5F28E-74EC-42AB-A66D-BBEE17C17E52}" type="pres">
      <dgm:prSet presAssocID="{D8CD7AF8-3D23-4843-BC8A-0F8E96BB0614}" presName="composite" presStyleCnt="0">
        <dgm:presLayoutVars>
          <dgm:chMax/>
          <dgm:chPref/>
        </dgm:presLayoutVars>
      </dgm:prSet>
      <dgm:spPr/>
    </dgm:pt>
    <dgm:pt modelId="{222142ED-722D-49EB-8CA4-1EBCA2909F99}" type="pres">
      <dgm:prSet presAssocID="{D8CD7AF8-3D23-4843-BC8A-0F8E96BB0614}" presName="Image" presStyleLbl="bgImgPlace1" presStyleIdx="0" presStyleCnt="1" custFlipVert="0" custFlipHor="1" custScaleX="9187" custScaleY="3603"/>
      <dgm:spPr>
        <a:solidFill>
          <a:schemeClr val="accent1">
            <a:tint val="50000"/>
            <a:hueOff val="0"/>
            <a:satOff val="0"/>
            <a:lumOff val="0"/>
            <a:alpha val="0"/>
          </a:schemeClr>
        </a:solidFill>
      </dgm:spPr>
    </dgm:pt>
    <dgm:pt modelId="{9623FA05-2A58-435D-AE5F-2D69C78F5339}" type="pres">
      <dgm:prSet presAssocID="{D8CD7AF8-3D23-4843-BC8A-0F8E96BB0614}" presName="ParentText" presStyleLbl="revTx" presStyleIdx="0" presStyleCnt="1">
        <dgm:presLayoutVars>
          <dgm:chMax val="0"/>
          <dgm:chPref val="0"/>
          <dgm:bulletEnabled val="1"/>
        </dgm:presLayoutVars>
      </dgm:prSet>
      <dgm:spPr/>
    </dgm:pt>
    <dgm:pt modelId="{4F5AEDD7-E479-4825-9119-AD22AC7387FF}" type="pres">
      <dgm:prSet presAssocID="{D8CD7AF8-3D23-4843-BC8A-0F8E96BB0614}" presName="tlFrame" presStyleLbl="node1" presStyleIdx="0" presStyleCnt="4" custLinFactNeighborX="-4230" custLinFactNeighborY="-991"/>
      <dgm:spPr>
        <a:solidFill>
          <a:srgbClr val="92D050"/>
        </a:solidFill>
      </dgm:spPr>
    </dgm:pt>
    <dgm:pt modelId="{40FFA35F-9A18-4F04-B91C-CD4E3215137D}" type="pres">
      <dgm:prSet presAssocID="{D8CD7AF8-3D23-4843-BC8A-0F8E96BB0614}" presName="trFrame" presStyleLbl="node1" presStyleIdx="1" presStyleCnt="4"/>
      <dgm:spPr/>
    </dgm:pt>
    <dgm:pt modelId="{BFA8C81C-C79D-4B32-8EF0-B8CFD06F9906}" type="pres">
      <dgm:prSet presAssocID="{D8CD7AF8-3D23-4843-BC8A-0F8E96BB0614}" presName="blFrame" presStyleLbl="node1" presStyleIdx="2" presStyleCnt="4"/>
      <dgm:spPr/>
    </dgm:pt>
    <dgm:pt modelId="{B6272DA8-70B5-4479-9756-B2012B6EA2DB}" type="pres">
      <dgm:prSet presAssocID="{D8CD7AF8-3D23-4843-BC8A-0F8E96BB0614}" presName="brFrame" presStyleLbl="node1" presStyleIdx="3" presStyleCnt="4"/>
      <dgm:spPr/>
    </dgm:pt>
  </dgm:ptLst>
  <dgm:cxnLst>
    <dgm:cxn modelId="{279F883D-CC1F-4CCB-9153-C38A4231EC43}" type="presOf" srcId="{D8CD7AF8-3D23-4843-BC8A-0F8E96BB0614}" destId="{9623FA05-2A58-435D-AE5F-2D69C78F5339}" srcOrd="0" destOrd="0" presId="urn:microsoft.com/office/officeart/2009/3/layout/FramedTextPicture"/>
    <dgm:cxn modelId="{CE68984A-BC69-40D0-A08F-8A323769A990}" srcId="{367A8E93-677C-4CC3-9F4C-68FF38BC21CB}" destId="{D8CD7AF8-3D23-4843-BC8A-0F8E96BB0614}" srcOrd="0" destOrd="0" parTransId="{01E2C086-A213-4FB3-9C5F-5057DF9188F6}" sibTransId="{9754954D-AB2E-47AB-BE27-18CBE733484C}"/>
    <dgm:cxn modelId="{CDC306F8-ECE1-44DB-8319-6A5B208489EE}" type="presOf" srcId="{367A8E93-677C-4CC3-9F4C-68FF38BC21CB}" destId="{73F39380-E166-4306-89BE-A1458549E3EB}" srcOrd="0" destOrd="0" presId="urn:microsoft.com/office/officeart/2009/3/layout/FramedTextPicture"/>
    <dgm:cxn modelId="{2C7AC309-D997-443D-BFBC-E8DBAE6E80C2}" type="presParOf" srcId="{73F39380-E166-4306-89BE-A1458549E3EB}" destId="{FFE5F28E-74EC-42AB-A66D-BBEE17C17E52}" srcOrd="0" destOrd="0" presId="urn:microsoft.com/office/officeart/2009/3/layout/FramedTextPicture"/>
    <dgm:cxn modelId="{264F087A-A318-4083-B9BE-285178DF227C}" type="presParOf" srcId="{FFE5F28E-74EC-42AB-A66D-BBEE17C17E52}" destId="{222142ED-722D-49EB-8CA4-1EBCA2909F99}" srcOrd="0" destOrd="0" presId="urn:microsoft.com/office/officeart/2009/3/layout/FramedTextPicture"/>
    <dgm:cxn modelId="{D164B75B-061C-430F-945B-EF34521AEFAE}" type="presParOf" srcId="{FFE5F28E-74EC-42AB-A66D-BBEE17C17E52}" destId="{9623FA05-2A58-435D-AE5F-2D69C78F5339}" srcOrd="1" destOrd="0" presId="urn:microsoft.com/office/officeart/2009/3/layout/FramedTextPicture"/>
    <dgm:cxn modelId="{40EA03E5-CC0A-4782-B867-39C33959ADD7}" type="presParOf" srcId="{FFE5F28E-74EC-42AB-A66D-BBEE17C17E52}" destId="{4F5AEDD7-E479-4825-9119-AD22AC7387FF}" srcOrd="2" destOrd="0" presId="urn:microsoft.com/office/officeart/2009/3/layout/FramedTextPicture"/>
    <dgm:cxn modelId="{6C206B0F-EAE3-4533-AA2F-DA5D530F3E49}" type="presParOf" srcId="{FFE5F28E-74EC-42AB-A66D-BBEE17C17E52}" destId="{40FFA35F-9A18-4F04-B91C-CD4E3215137D}" srcOrd="3" destOrd="0" presId="urn:microsoft.com/office/officeart/2009/3/layout/FramedTextPicture"/>
    <dgm:cxn modelId="{15705BCB-9B9B-4BA2-BB05-D63D80AC8F33}" type="presParOf" srcId="{FFE5F28E-74EC-42AB-A66D-BBEE17C17E52}" destId="{BFA8C81C-C79D-4B32-8EF0-B8CFD06F9906}" srcOrd="4" destOrd="0" presId="urn:microsoft.com/office/officeart/2009/3/layout/FramedTextPicture"/>
    <dgm:cxn modelId="{782BBB74-D4DF-4630-BB01-DA6FA4A3E273}" type="presParOf" srcId="{FFE5F28E-74EC-42AB-A66D-BBEE17C17E52}" destId="{B6272DA8-70B5-4479-9756-B2012B6EA2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98B608B-9F40-44A2-8CAF-982FA9EF494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1EEB6297-87CD-4D83-AF39-D4C9020BF9B7}">
      <dgm:prSet phldrT="[Szöveg]"/>
      <dgm:spPr>
        <a:solidFill>
          <a:srgbClr val="CEAB52"/>
        </a:solidFill>
      </dgm:spPr>
      <dgm:t>
        <a:bodyPr/>
        <a:lstStyle/>
        <a:p>
          <a:endParaRPr lang="hu-HU" dirty="0"/>
        </a:p>
      </dgm:t>
    </dgm:pt>
    <dgm:pt modelId="{A7579879-9B1A-479D-91EE-AD362DB7A1AF}" type="parTrans" cxnId="{DCBF2C03-B24F-427C-ADBB-D68C38104858}">
      <dgm:prSet/>
      <dgm:spPr/>
      <dgm:t>
        <a:bodyPr/>
        <a:lstStyle/>
        <a:p>
          <a:endParaRPr lang="hu-HU"/>
        </a:p>
      </dgm:t>
    </dgm:pt>
    <dgm:pt modelId="{A6887936-899B-42C6-AFDB-385DC8D0E6CD}" type="sibTrans" cxnId="{DCBF2C03-B24F-427C-ADBB-D68C38104858}">
      <dgm:prSet/>
      <dgm:spPr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</dgm:spPr>
      <dgm:t>
        <a:bodyPr/>
        <a:lstStyle/>
        <a:p>
          <a:endParaRPr lang="hu-HU"/>
        </a:p>
      </dgm:t>
    </dgm:pt>
    <dgm:pt modelId="{BD22230E-C9A0-40CA-BA72-42C19D82FDE7}" type="pres">
      <dgm:prSet presAssocID="{798B608B-9F40-44A2-8CAF-982FA9EF494A}" presName="Name0" presStyleCnt="0">
        <dgm:presLayoutVars>
          <dgm:chMax val="7"/>
          <dgm:chPref val="7"/>
          <dgm:dir/>
        </dgm:presLayoutVars>
      </dgm:prSet>
      <dgm:spPr/>
    </dgm:pt>
    <dgm:pt modelId="{9F427FC5-62A8-489C-BD9F-669AB8B9548D}" type="pres">
      <dgm:prSet presAssocID="{1EEB6297-87CD-4D83-AF39-D4C9020BF9B7}" presName="parTx1" presStyleLbl="node1" presStyleIdx="0" presStyleCnt="1" custScaleX="139101" custLinFactNeighborX="-207" custLinFactNeighborY="-74452"/>
      <dgm:spPr/>
    </dgm:pt>
    <dgm:pt modelId="{2258DDA2-E28F-4239-8A9F-524C96EFCC26}" type="pres">
      <dgm:prSet presAssocID="{A6887936-899B-42C6-AFDB-385DC8D0E6CD}" presName="picture1" presStyleCnt="0"/>
      <dgm:spPr/>
    </dgm:pt>
    <dgm:pt modelId="{0AB7B8A6-2BF4-4722-BCB7-0ABB44C9643E}" type="pres">
      <dgm:prSet presAssocID="{A6887936-899B-42C6-AFDB-385DC8D0E6CD}" presName="imageRepeatNode" presStyleLbl="fgImgPlace1" presStyleIdx="0" presStyleCnt="1" custScaleX="147359" custScaleY="139696" custLinFactNeighborX="-6436" custLinFactNeighborY="63136"/>
      <dgm:spPr/>
    </dgm:pt>
  </dgm:ptLst>
  <dgm:cxnLst>
    <dgm:cxn modelId="{DCBF2C03-B24F-427C-ADBB-D68C38104858}" srcId="{798B608B-9F40-44A2-8CAF-982FA9EF494A}" destId="{1EEB6297-87CD-4D83-AF39-D4C9020BF9B7}" srcOrd="0" destOrd="0" parTransId="{A7579879-9B1A-479D-91EE-AD362DB7A1AF}" sibTransId="{A6887936-899B-42C6-AFDB-385DC8D0E6CD}"/>
    <dgm:cxn modelId="{4406B60E-B444-4252-A95A-DFABA4F5641C}" type="presOf" srcId="{A6887936-899B-42C6-AFDB-385DC8D0E6CD}" destId="{0AB7B8A6-2BF4-4722-BCB7-0ABB44C9643E}" srcOrd="0" destOrd="0" presId="urn:microsoft.com/office/officeart/2008/layout/AscendingPictureAccentProcess"/>
    <dgm:cxn modelId="{8BA8AC11-E88F-43BC-ACFD-1555AA662401}" type="presOf" srcId="{798B608B-9F40-44A2-8CAF-982FA9EF494A}" destId="{BD22230E-C9A0-40CA-BA72-42C19D82FDE7}" srcOrd="0" destOrd="0" presId="urn:microsoft.com/office/officeart/2008/layout/AscendingPictureAccentProcess"/>
    <dgm:cxn modelId="{F1F6665B-DE3E-4C2E-8E38-6C147FC5BAA9}" type="presOf" srcId="{1EEB6297-87CD-4D83-AF39-D4C9020BF9B7}" destId="{9F427FC5-62A8-489C-BD9F-669AB8B9548D}" srcOrd="0" destOrd="0" presId="urn:microsoft.com/office/officeart/2008/layout/AscendingPictureAccentProcess"/>
    <dgm:cxn modelId="{9D7A72B0-C1ED-48E6-ACB8-FB88E7BC8C4B}" type="presParOf" srcId="{BD22230E-C9A0-40CA-BA72-42C19D82FDE7}" destId="{9F427FC5-62A8-489C-BD9F-669AB8B9548D}" srcOrd="0" destOrd="0" presId="urn:microsoft.com/office/officeart/2008/layout/AscendingPictureAccentProcess"/>
    <dgm:cxn modelId="{FC407788-29FD-4C7C-A3F5-ACAF6D4709E1}" type="presParOf" srcId="{BD22230E-C9A0-40CA-BA72-42C19D82FDE7}" destId="{2258DDA2-E28F-4239-8A9F-524C96EFCC26}" srcOrd="1" destOrd="0" presId="urn:microsoft.com/office/officeart/2008/layout/AscendingPictureAccentProcess"/>
    <dgm:cxn modelId="{480AB166-5E50-4510-A105-2ED5A685FF89}" type="presParOf" srcId="{2258DDA2-E28F-4239-8A9F-524C96EFCC26}" destId="{0AB7B8A6-2BF4-4722-BCB7-0ABB44C9643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1329401A-57B9-4E48-827B-22FC01E6818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03020CD-2833-4A53-B6F3-B383E960CB3B}">
      <dgm:prSet phldrT="[Szöveg]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hu-HU" b="1" dirty="0"/>
            <a:t>Aranybulla Emlékév</a:t>
          </a:r>
          <a:endParaRPr lang="hu-HU" b="1" dirty="0">
            <a:latin typeface="+mn-lt"/>
          </a:endParaRPr>
        </a:p>
      </dgm:t>
    </dgm:pt>
    <dgm:pt modelId="{80539AA8-E985-4773-AD27-A7FF0F89BB79}" type="parTrans" cxnId="{4553C832-73B5-4BB3-A103-94B2BEB8A227}">
      <dgm:prSet/>
      <dgm:spPr/>
      <dgm:t>
        <a:bodyPr/>
        <a:lstStyle/>
        <a:p>
          <a:endParaRPr lang="hu-HU"/>
        </a:p>
      </dgm:t>
    </dgm:pt>
    <dgm:pt modelId="{5853D3D7-CDAE-4559-BA2B-5251A355ABE3}" type="sibTrans" cxnId="{4553C832-73B5-4BB3-A103-94B2BEB8A227}">
      <dgm:prSet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  <dgm:t>
        <a:bodyPr/>
        <a:lstStyle/>
        <a:p>
          <a:endParaRPr lang="hu-HU"/>
        </a:p>
      </dgm:t>
    </dgm:pt>
    <dgm:pt modelId="{855662BA-61F7-47CA-8323-E06256E8B48D}" type="pres">
      <dgm:prSet presAssocID="{1329401A-57B9-4E48-827B-22FC01E68183}" presName="Name0" presStyleCnt="0">
        <dgm:presLayoutVars>
          <dgm:chMax val="7"/>
          <dgm:chPref val="7"/>
          <dgm:dir/>
        </dgm:presLayoutVars>
      </dgm:prSet>
      <dgm:spPr/>
    </dgm:pt>
    <dgm:pt modelId="{8A094E27-0B2C-4261-B1B5-17F22664B1C6}" type="pres">
      <dgm:prSet presAssocID="{603020CD-2833-4A53-B6F3-B383E960CB3B}" presName="parTx1" presStyleLbl="node1" presStyleIdx="0" presStyleCnt="1" custScaleX="107840" custScaleY="91793" custLinFactNeighborX="-775" custLinFactNeighborY="16724"/>
      <dgm:spPr/>
    </dgm:pt>
    <dgm:pt modelId="{AB820D21-CA25-4592-A9FC-E99EF8B5BD64}" type="pres">
      <dgm:prSet presAssocID="{5853D3D7-CDAE-4559-BA2B-5251A355ABE3}" presName="picture1" presStyleCnt="0"/>
      <dgm:spPr/>
    </dgm:pt>
    <dgm:pt modelId="{3FE297A1-3AE7-41B0-B526-ADA112217CA6}" type="pres">
      <dgm:prSet presAssocID="{5853D3D7-CDAE-4559-BA2B-5251A355ABE3}" presName="imageRepeatNode" presStyleLbl="fgImgPlace1" presStyleIdx="0" presStyleCnt="1" custScaleX="161705" custScaleY="152184" custLinFactNeighborY="-31783"/>
      <dgm:spPr/>
    </dgm:pt>
  </dgm:ptLst>
  <dgm:cxnLst>
    <dgm:cxn modelId="{4553C832-73B5-4BB3-A103-94B2BEB8A227}" srcId="{1329401A-57B9-4E48-827B-22FC01E68183}" destId="{603020CD-2833-4A53-B6F3-B383E960CB3B}" srcOrd="0" destOrd="0" parTransId="{80539AA8-E985-4773-AD27-A7FF0F89BB79}" sibTransId="{5853D3D7-CDAE-4559-BA2B-5251A355ABE3}"/>
    <dgm:cxn modelId="{0F347840-3F40-4765-8412-6A3A20571F02}" type="presOf" srcId="{603020CD-2833-4A53-B6F3-B383E960CB3B}" destId="{8A094E27-0B2C-4261-B1B5-17F22664B1C6}" srcOrd="0" destOrd="0" presId="urn:microsoft.com/office/officeart/2008/layout/AscendingPictureAccentProcess"/>
    <dgm:cxn modelId="{5697F641-BE14-43CA-9DD4-FD1DA6804441}" type="presOf" srcId="{5853D3D7-CDAE-4559-BA2B-5251A355ABE3}" destId="{3FE297A1-3AE7-41B0-B526-ADA112217CA6}" srcOrd="0" destOrd="0" presId="urn:microsoft.com/office/officeart/2008/layout/AscendingPictureAccentProcess"/>
    <dgm:cxn modelId="{60FEC399-2FC0-4A43-89F7-104CC7D91144}" type="presOf" srcId="{1329401A-57B9-4E48-827B-22FC01E68183}" destId="{855662BA-61F7-47CA-8323-E06256E8B48D}" srcOrd="0" destOrd="0" presId="urn:microsoft.com/office/officeart/2008/layout/AscendingPictureAccentProcess"/>
    <dgm:cxn modelId="{63B93C72-E80C-45DC-8A2D-7461A4C92AE9}" type="presParOf" srcId="{855662BA-61F7-47CA-8323-E06256E8B48D}" destId="{8A094E27-0B2C-4261-B1B5-17F22664B1C6}" srcOrd="0" destOrd="0" presId="urn:microsoft.com/office/officeart/2008/layout/AscendingPictureAccentProcess"/>
    <dgm:cxn modelId="{C99B5AC8-113C-4428-9D4A-111D951A397D}" type="presParOf" srcId="{855662BA-61F7-47CA-8323-E06256E8B48D}" destId="{AB820D21-CA25-4592-A9FC-E99EF8B5BD64}" srcOrd="1" destOrd="0" presId="urn:microsoft.com/office/officeart/2008/layout/AscendingPictureAccentProcess"/>
    <dgm:cxn modelId="{A01B88E9-26F6-4446-BE13-067D97B1C544}" type="presParOf" srcId="{AB820D21-CA25-4592-A9FC-E99EF8B5BD64}" destId="{3FE297A1-3AE7-41B0-B526-ADA112217CA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67A8E93-677C-4CC3-9F4C-68FF38BC21CB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" csCatId="colorful" phldr="1"/>
      <dgm:spPr/>
    </dgm:pt>
    <dgm:pt modelId="{D8CD7AF8-3D23-4843-BC8A-0F8E96BB0614}">
      <dgm:prSet phldrT="[Szöveg]" custT="1"/>
      <dgm:spPr/>
      <dgm:t>
        <a:bodyPr/>
        <a:lstStyle/>
        <a:p>
          <a:r>
            <a:rPr lang="hu-HU" sz="2800" dirty="0"/>
            <a:t>5 termékcsalád, 170 fajta ajándéktárgy</a:t>
          </a:r>
        </a:p>
        <a:p>
          <a:endParaRPr lang="hu-HU" sz="2800" b="1" dirty="0">
            <a:solidFill>
              <a:srgbClr val="70AD47"/>
            </a:solidFill>
          </a:endParaRPr>
        </a:p>
      </dgm:t>
    </dgm:pt>
    <dgm:pt modelId="{01E2C086-A213-4FB3-9C5F-5057DF9188F6}" type="parTrans" cxnId="{CE68984A-BC69-40D0-A08F-8A323769A990}">
      <dgm:prSet/>
      <dgm:spPr/>
      <dgm:t>
        <a:bodyPr/>
        <a:lstStyle/>
        <a:p>
          <a:endParaRPr lang="hu-HU"/>
        </a:p>
      </dgm:t>
    </dgm:pt>
    <dgm:pt modelId="{9754954D-AB2E-47AB-BE27-18CBE733484C}" type="sibTrans" cxnId="{CE68984A-BC69-40D0-A08F-8A323769A990}">
      <dgm:prSet/>
      <dgm:spPr/>
      <dgm:t>
        <a:bodyPr/>
        <a:lstStyle/>
        <a:p>
          <a:endParaRPr lang="hu-HU"/>
        </a:p>
      </dgm:t>
    </dgm:pt>
    <dgm:pt modelId="{73F39380-E166-4306-89BE-A1458549E3EB}" type="pres">
      <dgm:prSet presAssocID="{367A8E93-677C-4CC3-9F4C-68FF38BC21CB}" presName="Name0" presStyleCnt="0">
        <dgm:presLayoutVars>
          <dgm:chMax/>
          <dgm:chPref/>
          <dgm:dir/>
        </dgm:presLayoutVars>
      </dgm:prSet>
      <dgm:spPr/>
    </dgm:pt>
    <dgm:pt modelId="{FFE5F28E-74EC-42AB-A66D-BBEE17C17E52}" type="pres">
      <dgm:prSet presAssocID="{D8CD7AF8-3D23-4843-BC8A-0F8E96BB0614}" presName="composite" presStyleCnt="0">
        <dgm:presLayoutVars>
          <dgm:chMax/>
          <dgm:chPref/>
        </dgm:presLayoutVars>
      </dgm:prSet>
      <dgm:spPr/>
    </dgm:pt>
    <dgm:pt modelId="{222142ED-722D-49EB-8CA4-1EBCA2909F99}" type="pres">
      <dgm:prSet presAssocID="{D8CD7AF8-3D23-4843-BC8A-0F8E96BB0614}" presName="Image" presStyleLbl="bgImgPlace1" presStyleIdx="0" presStyleCnt="1" custAng="270841" custFlipVert="0" custFlipHor="1" custScaleX="32124" custScaleY="86240" custLinFactNeighborX="4490" custLinFactNeighborY="17999"/>
      <dgm:spPr>
        <a:noFill/>
      </dgm:spPr>
    </dgm:pt>
    <dgm:pt modelId="{9623FA05-2A58-435D-AE5F-2D69C78F5339}" type="pres">
      <dgm:prSet presAssocID="{D8CD7AF8-3D23-4843-BC8A-0F8E96BB0614}" presName="ParentText" presStyleLbl="revTx" presStyleIdx="0" presStyleCnt="1" custLinFactNeighborX="1207" custLinFactNeighborY="18351">
        <dgm:presLayoutVars>
          <dgm:chMax val="0"/>
          <dgm:chPref val="0"/>
          <dgm:bulletEnabled val="1"/>
        </dgm:presLayoutVars>
      </dgm:prSet>
      <dgm:spPr/>
    </dgm:pt>
    <dgm:pt modelId="{4F5AEDD7-E479-4825-9119-AD22AC7387FF}" type="pres">
      <dgm:prSet presAssocID="{D8CD7AF8-3D23-4843-BC8A-0F8E96BB0614}" presName="tlFrame" presStyleLbl="node1" presStyleIdx="0" presStyleCnt="4"/>
      <dgm:spPr>
        <a:solidFill>
          <a:srgbClr val="CEAB52"/>
        </a:solidFill>
      </dgm:spPr>
    </dgm:pt>
    <dgm:pt modelId="{40FFA35F-9A18-4F04-B91C-CD4E3215137D}" type="pres">
      <dgm:prSet presAssocID="{D8CD7AF8-3D23-4843-BC8A-0F8E96BB0614}" presName="trFrame" presStyleLbl="node1" presStyleIdx="1" presStyleCnt="4"/>
      <dgm:spPr/>
    </dgm:pt>
    <dgm:pt modelId="{BFA8C81C-C79D-4B32-8EF0-B8CFD06F9906}" type="pres">
      <dgm:prSet presAssocID="{D8CD7AF8-3D23-4843-BC8A-0F8E96BB0614}" presName="blFrame" presStyleLbl="node1" presStyleIdx="2" presStyleCnt="4"/>
      <dgm:spPr/>
    </dgm:pt>
    <dgm:pt modelId="{B6272DA8-70B5-4479-9756-B2012B6EA2DB}" type="pres">
      <dgm:prSet presAssocID="{D8CD7AF8-3D23-4843-BC8A-0F8E96BB0614}" presName="brFrame" presStyleLbl="node1" presStyleIdx="3" presStyleCnt="4"/>
      <dgm:spPr/>
    </dgm:pt>
  </dgm:ptLst>
  <dgm:cxnLst>
    <dgm:cxn modelId="{279F883D-CC1F-4CCB-9153-C38A4231EC43}" type="presOf" srcId="{D8CD7AF8-3D23-4843-BC8A-0F8E96BB0614}" destId="{9623FA05-2A58-435D-AE5F-2D69C78F5339}" srcOrd="0" destOrd="0" presId="urn:microsoft.com/office/officeart/2009/3/layout/FramedTextPicture"/>
    <dgm:cxn modelId="{CE68984A-BC69-40D0-A08F-8A323769A990}" srcId="{367A8E93-677C-4CC3-9F4C-68FF38BC21CB}" destId="{D8CD7AF8-3D23-4843-BC8A-0F8E96BB0614}" srcOrd="0" destOrd="0" parTransId="{01E2C086-A213-4FB3-9C5F-5057DF9188F6}" sibTransId="{9754954D-AB2E-47AB-BE27-18CBE733484C}"/>
    <dgm:cxn modelId="{CDC306F8-ECE1-44DB-8319-6A5B208489EE}" type="presOf" srcId="{367A8E93-677C-4CC3-9F4C-68FF38BC21CB}" destId="{73F39380-E166-4306-89BE-A1458549E3EB}" srcOrd="0" destOrd="0" presId="urn:microsoft.com/office/officeart/2009/3/layout/FramedTextPicture"/>
    <dgm:cxn modelId="{2C7AC309-D997-443D-BFBC-E8DBAE6E80C2}" type="presParOf" srcId="{73F39380-E166-4306-89BE-A1458549E3EB}" destId="{FFE5F28E-74EC-42AB-A66D-BBEE17C17E52}" srcOrd="0" destOrd="0" presId="urn:microsoft.com/office/officeart/2009/3/layout/FramedTextPicture"/>
    <dgm:cxn modelId="{264F087A-A318-4083-B9BE-285178DF227C}" type="presParOf" srcId="{FFE5F28E-74EC-42AB-A66D-BBEE17C17E52}" destId="{222142ED-722D-49EB-8CA4-1EBCA2909F99}" srcOrd="0" destOrd="0" presId="urn:microsoft.com/office/officeart/2009/3/layout/FramedTextPicture"/>
    <dgm:cxn modelId="{D164B75B-061C-430F-945B-EF34521AEFAE}" type="presParOf" srcId="{FFE5F28E-74EC-42AB-A66D-BBEE17C17E52}" destId="{9623FA05-2A58-435D-AE5F-2D69C78F5339}" srcOrd="1" destOrd="0" presId="urn:microsoft.com/office/officeart/2009/3/layout/FramedTextPicture"/>
    <dgm:cxn modelId="{40EA03E5-CC0A-4782-B867-39C33959ADD7}" type="presParOf" srcId="{FFE5F28E-74EC-42AB-A66D-BBEE17C17E52}" destId="{4F5AEDD7-E479-4825-9119-AD22AC7387FF}" srcOrd="2" destOrd="0" presId="urn:microsoft.com/office/officeart/2009/3/layout/FramedTextPicture"/>
    <dgm:cxn modelId="{6C206B0F-EAE3-4533-AA2F-DA5D530F3E49}" type="presParOf" srcId="{FFE5F28E-74EC-42AB-A66D-BBEE17C17E52}" destId="{40FFA35F-9A18-4F04-B91C-CD4E3215137D}" srcOrd="3" destOrd="0" presId="urn:microsoft.com/office/officeart/2009/3/layout/FramedTextPicture"/>
    <dgm:cxn modelId="{15705BCB-9B9B-4BA2-BB05-D63D80AC8F33}" type="presParOf" srcId="{FFE5F28E-74EC-42AB-A66D-BBEE17C17E52}" destId="{BFA8C81C-C79D-4B32-8EF0-B8CFD06F9906}" srcOrd="4" destOrd="0" presId="urn:microsoft.com/office/officeart/2009/3/layout/FramedTextPicture"/>
    <dgm:cxn modelId="{782BBB74-D4DF-4630-BB01-DA6FA4A3E273}" type="presParOf" srcId="{FFE5F28E-74EC-42AB-A66D-BBEE17C17E52}" destId="{B6272DA8-70B5-4479-9756-B2012B6EA2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798B608B-9F40-44A2-8CAF-982FA9EF494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1EEB6297-87CD-4D83-AF39-D4C9020BF9B7}">
      <dgm:prSet phldrT="[Szöveg]"/>
      <dgm:spPr>
        <a:solidFill>
          <a:srgbClr val="E04C5E"/>
        </a:solidFill>
      </dgm:spPr>
      <dgm:t>
        <a:bodyPr/>
        <a:lstStyle/>
        <a:p>
          <a:endParaRPr lang="hu-HU" dirty="0"/>
        </a:p>
      </dgm:t>
    </dgm:pt>
    <dgm:pt modelId="{A7579879-9B1A-479D-91EE-AD362DB7A1AF}" type="parTrans" cxnId="{DCBF2C03-B24F-427C-ADBB-D68C38104858}">
      <dgm:prSet/>
      <dgm:spPr/>
      <dgm:t>
        <a:bodyPr/>
        <a:lstStyle/>
        <a:p>
          <a:endParaRPr lang="hu-HU"/>
        </a:p>
      </dgm:t>
    </dgm:pt>
    <dgm:pt modelId="{A6887936-899B-42C6-AFDB-385DC8D0E6CD}" type="sibTrans" cxnId="{DCBF2C03-B24F-427C-ADBB-D68C38104858}">
      <dgm:prSet/>
      <dgm:spPr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</dgm:spPr>
      <dgm:t>
        <a:bodyPr/>
        <a:lstStyle/>
        <a:p>
          <a:endParaRPr lang="hu-HU"/>
        </a:p>
      </dgm:t>
    </dgm:pt>
    <dgm:pt modelId="{BD22230E-C9A0-40CA-BA72-42C19D82FDE7}" type="pres">
      <dgm:prSet presAssocID="{798B608B-9F40-44A2-8CAF-982FA9EF494A}" presName="Name0" presStyleCnt="0">
        <dgm:presLayoutVars>
          <dgm:chMax val="7"/>
          <dgm:chPref val="7"/>
          <dgm:dir/>
        </dgm:presLayoutVars>
      </dgm:prSet>
      <dgm:spPr/>
    </dgm:pt>
    <dgm:pt modelId="{9F427FC5-62A8-489C-BD9F-669AB8B9548D}" type="pres">
      <dgm:prSet presAssocID="{1EEB6297-87CD-4D83-AF39-D4C9020BF9B7}" presName="parTx1" presStyleLbl="node1" presStyleIdx="0" presStyleCnt="1" custScaleX="139101" custLinFactNeighborY="-74641"/>
      <dgm:spPr/>
    </dgm:pt>
    <dgm:pt modelId="{2258DDA2-E28F-4239-8A9F-524C96EFCC26}" type="pres">
      <dgm:prSet presAssocID="{A6887936-899B-42C6-AFDB-385DC8D0E6CD}" presName="picture1" presStyleCnt="0"/>
      <dgm:spPr/>
    </dgm:pt>
    <dgm:pt modelId="{0AB7B8A6-2BF4-4722-BCB7-0ABB44C9643E}" type="pres">
      <dgm:prSet presAssocID="{A6887936-899B-42C6-AFDB-385DC8D0E6CD}" presName="imageRepeatNode" presStyleLbl="fgImgPlace1" presStyleIdx="0" presStyleCnt="1" custScaleX="147359" custScaleY="139696" custLinFactNeighborX="-6436" custLinFactNeighborY="63136"/>
      <dgm:spPr/>
    </dgm:pt>
  </dgm:ptLst>
  <dgm:cxnLst>
    <dgm:cxn modelId="{DCBF2C03-B24F-427C-ADBB-D68C38104858}" srcId="{798B608B-9F40-44A2-8CAF-982FA9EF494A}" destId="{1EEB6297-87CD-4D83-AF39-D4C9020BF9B7}" srcOrd="0" destOrd="0" parTransId="{A7579879-9B1A-479D-91EE-AD362DB7A1AF}" sibTransId="{A6887936-899B-42C6-AFDB-385DC8D0E6CD}"/>
    <dgm:cxn modelId="{4406B60E-B444-4252-A95A-DFABA4F5641C}" type="presOf" srcId="{A6887936-899B-42C6-AFDB-385DC8D0E6CD}" destId="{0AB7B8A6-2BF4-4722-BCB7-0ABB44C9643E}" srcOrd="0" destOrd="0" presId="urn:microsoft.com/office/officeart/2008/layout/AscendingPictureAccentProcess"/>
    <dgm:cxn modelId="{8BA8AC11-E88F-43BC-ACFD-1555AA662401}" type="presOf" srcId="{798B608B-9F40-44A2-8CAF-982FA9EF494A}" destId="{BD22230E-C9A0-40CA-BA72-42C19D82FDE7}" srcOrd="0" destOrd="0" presId="urn:microsoft.com/office/officeart/2008/layout/AscendingPictureAccentProcess"/>
    <dgm:cxn modelId="{F1F6665B-DE3E-4C2E-8E38-6C147FC5BAA9}" type="presOf" srcId="{1EEB6297-87CD-4D83-AF39-D4C9020BF9B7}" destId="{9F427FC5-62A8-489C-BD9F-669AB8B9548D}" srcOrd="0" destOrd="0" presId="urn:microsoft.com/office/officeart/2008/layout/AscendingPictureAccentProcess"/>
    <dgm:cxn modelId="{9D7A72B0-C1ED-48E6-ACB8-FB88E7BC8C4B}" type="presParOf" srcId="{BD22230E-C9A0-40CA-BA72-42C19D82FDE7}" destId="{9F427FC5-62A8-489C-BD9F-669AB8B9548D}" srcOrd="0" destOrd="0" presId="urn:microsoft.com/office/officeart/2008/layout/AscendingPictureAccentProcess"/>
    <dgm:cxn modelId="{FC407788-29FD-4C7C-A3F5-ACAF6D4709E1}" type="presParOf" srcId="{BD22230E-C9A0-40CA-BA72-42C19D82FDE7}" destId="{2258DDA2-E28F-4239-8A9F-524C96EFCC26}" srcOrd="1" destOrd="0" presId="urn:microsoft.com/office/officeart/2008/layout/AscendingPictureAccentProcess"/>
    <dgm:cxn modelId="{480AB166-5E50-4510-A105-2ED5A685FF89}" type="presParOf" srcId="{2258DDA2-E28F-4239-8A9F-524C96EFCC26}" destId="{0AB7B8A6-2BF4-4722-BCB7-0ABB44C9643E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1329401A-57B9-4E48-827B-22FC01E68183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603020CD-2833-4A53-B6F3-B383E960CB3B}">
      <dgm:prSet phldrT="[Szöveg]"/>
      <dgm:spPr>
        <a:solidFill>
          <a:srgbClr val="29487F"/>
        </a:solidFill>
      </dgm:spPr>
      <dgm:t>
        <a:bodyPr/>
        <a:lstStyle/>
        <a:p>
          <a:r>
            <a:rPr lang="hu-HU" b="1" dirty="0"/>
            <a:t>   Kölyök klub</a:t>
          </a:r>
          <a:endParaRPr lang="hu-HU" b="1" dirty="0">
            <a:latin typeface="+mn-lt"/>
          </a:endParaRPr>
        </a:p>
      </dgm:t>
    </dgm:pt>
    <dgm:pt modelId="{80539AA8-E985-4773-AD27-A7FF0F89BB79}" type="parTrans" cxnId="{4553C832-73B5-4BB3-A103-94B2BEB8A227}">
      <dgm:prSet/>
      <dgm:spPr/>
      <dgm:t>
        <a:bodyPr/>
        <a:lstStyle/>
        <a:p>
          <a:endParaRPr lang="hu-HU"/>
        </a:p>
      </dgm:t>
    </dgm:pt>
    <dgm:pt modelId="{5853D3D7-CDAE-4559-BA2B-5251A355ABE3}" type="sibTrans" cxnId="{4553C832-73B5-4BB3-A103-94B2BEB8A227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t>
        <a:bodyPr/>
        <a:lstStyle/>
        <a:p>
          <a:endParaRPr lang="hu-HU"/>
        </a:p>
      </dgm:t>
    </dgm:pt>
    <dgm:pt modelId="{855662BA-61F7-47CA-8323-E06256E8B48D}" type="pres">
      <dgm:prSet presAssocID="{1329401A-57B9-4E48-827B-22FC01E68183}" presName="Name0" presStyleCnt="0">
        <dgm:presLayoutVars>
          <dgm:chMax val="7"/>
          <dgm:chPref val="7"/>
          <dgm:dir/>
        </dgm:presLayoutVars>
      </dgm:prSet>
      <dgm:spPr/>
    </dgm:pt>
    <dgm:pt modelId="{8A094E27-0B2C-4261-B1B5-17F22664B1C6}" type="pres">
      <dgm:prSet presAssocID="{603020CD-2833-4A53-B6F3-B383E960CB3B}" presName="parTx1" presStyleLbl="node1" presStyleIdx="0" presStyleCnt="1" custScaleX="108598" custScaleY="91793" custLinFactNeighborX="2518" custLinFactNeighborY="-27680"/>
      <dgm:spPr/>
    </dgm:pt>
    <dgm:pt modelId="{AB820D21-CA25-4592-A9FC-E99EF8B5BD64}" type="pres">
      <dgm:prSet presAssocID="{5853D3D7-CDAE-4559-BA2B-5251A355ABE3}" presName="picture1" presStyleCnt="0"/>
      <dgm:spPr/>
    </dgm:pt>
    <dgm:pt modelId="{3FE297A1-3AE7-41B0-B526-ADA112217CA6}" type="pres">
      <dgm:prSet presAssocID="{5853D3D7-CDAE-4559-BA2B-5251A355ABE3}" presName="imageRepeatNode" presStyleLbl="fgImgPlace1" presStyleIdx="0" presStyleCnt="1" custScaleX="139070" custScaleY="133954" custLinFactNeighborX="263" custLinFactNeighborY="-33611"/>
      <dgm:spPr/>
    </dgm:pt>
  </dgm:ptLst>
  <dgm:cxnLst>
    <dgm:cxn modelId="{4553C832-73B5-4BB3-A103-94B2BEB8A227}" srcId="{1329401A-57B9-4E48-827B-22FC01E68183}" destId="{603020CD-2833-4A53-B6F3-B383E960CB3B}" srcOrd="0" destOrd="0" parTransId="{80539AA8-E985-4773-AD27-A7FF0F89BB79}" sibTransId="{5853D3D7-CDAE-4559-BA2B-5251A355ABE3}"/>
    <dgm:cxn modelId="{0F347840-3F40-4765-8412-6A3A20571F02}" type="presOf" srcId="{603020CD-2833-4A53-B6F3-B383E960CB3B}" destId="{8A094E27-0B2C-4261-B1B5-17F22664B1C6}" srcOrd="0" destOrd="0" presId="urn:microsoft.com/office/officeart/2008/layout/AscendingPictureAccentProcess"/>
    <dgm:cxn modelId="{5697F641-BE14-43CA-9DD4-FD1DA6804441}" type="presOf" srcId="{5853D3D7-CDAE-4559-BA2B-5251A355ABE3}" destId="{3FE297A1-3AE7-41B0-B526-ADA112217CA6}" srcOrd="0" destOrd="0" presId="urn:microsoft.com/office/officeart/2008/layout/AscendingPictureAccentProcess"/>
    <dgm:cxn modelId="{60FEC399-2FC0-4A43-89F7-104CC7D91144}" type="presOf" srcId="{1329401A-57B9-4E48-827B-22FC01E68183}" destId="{855662BA-61F7-47CA-8323-E06256E8B48D}" srcOrd="0" destOrd="0" presId="urn:microsoft.com/office/officeart/2008/layout/AscendingPictureAccentProcess"/>
    <dgm:cxn modelId="{63B93C72-E80C-45DC-8A2D-7461A4C92AE9}" type="presParOf" srcId="{855662BA-61F7-47CA-8323-E06256E8B48D}" destId="{8A094E27-0B2C-4261-B1B5-17F22664B1C6}" srcOrd="0" destOrd="0" presId="urn:microsoft.com/office/officeart/2008/layout/AscendingPictureAccentProcess"/>
    <dgm:cxn modelId="{C99B5AC8-113C-4428-9D4A-111D951A397D}" type="presParOf" srcId="{855662BA-61F7-47CA-8323-E06256E8B48D}" destId="{AB820D21-CA25-4592-A9FC-E99EF8B5BD64}" srcOrd="1" destOrd="0" presId="urn:microsoft.com/office/officeart/2008/layout/AscendingPictureAccentProcess"/>
    <dgm:cxn modelId="{A01B88E9-26F6-4446-BE13-067D97B1C544}" type="presParOf" srcId="{AB820D21-CA25-4592-A9FC-E99EF8B5BD64}" destId="{3FE297A1-3AE7-41B0-B526-ADA112217CA6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367A8E93-677C-4CC3-9F4C-68FF38BC21CB}" type="doc">
      <dgm:prSet loTypeId="urn:microsoft.com/office/officeart/2009/3/layout/FramedTextPicture" loCatId="picture" qsTypeId="urn:microsoft.com/office/officeart/2005/8/quickstyle/simple1" qsCatId="simple" csTypeId="urn:microsoft.com/office/officeart/2005/8/colors/colorful1" csCatId="colorful" phldr="1"/>
      <dgm:spPr/>
    </dgm:pt>
    <dgm:pt modelId="{D8CD7AF8-3D23-4843-BC8A-0F8E96BB0614}">
      <dgm:prSet phldrT="[Szöveg]" custT="1"/>
      <dgm:spPr/>
      <dgm:t>
        <a:bodyPr/>
        <a:lstStyle/>
        <a:p>
          <a:r>
            <a:rPr lang="hu-HU" sz="1800" b="0" dirty="0">
              <a:solidFill>
                <a:schemeClr val="tx1"/>
              </a:solidFill>
            </a:rPr>
            <a:t>Borsányi István Csongrádi Ferenc Szabó József Wittmann Géza</a:t>
          </a:r>
        </a:p>
      </dgm:t>
    </dgm:pt>
    <dgm:pt modelId="{01E2C086-A213-4FB3-9C5F-5057DF9188F6}" type="parTrans" cxnId="{CE68984A-BC69-40D0-A08F-8A323769A990}">
      <dgm:prSet/>
      <dgm:spPr/>
      <dgm:t>
        <a:bodyPr/>
        <a:lstStyle/>
        <a:p>
          <a:endParaRPr lang="hu-HU"/>
        </a:p>
      </dgm:t>
    </dgm:pt>
    <dgm:pt modelId="{9754954D-AB2E-47AB-BE27-18CBE733484C}" type="sibTrans" cxnId="{CE68984A-BC69-40D0-A08F-8A323769A990}">
      <dgm:prSet/>
      <dgm:spPr/>
      <dgm:t>
        <a:bodyPr/>
        <a:lstStyle/>
        <a:p>
          <a:endParaRPr lang="hu-HU"/>
        </a:p>
      </dgm:t>
    </dgm:pt>
    <dgm:pt modelId="{73F39380-E166-4306-89BE-A1458549E3EB}" type="pres">
      <dgm:prSet presAssocID="{367A8E93-677C-4CC3-9F4C-68FF38BC21CB}" presName="Name0" presStyleCnt="0">
        <dgm:presLayoutVars>
          <dgm:chMax/>
          <dgm:chPref/>
          <dgm:dir/>
        </dgm:presLayoutVars>
      </dgm:prSet>
      <dgm:spPr/>
    </dgm:pt>
    <dgm:pt modelId="{FFE5F28E-74EC-42AB-A66D-BBEE17C17E52}" type="pres">
      <dgm:prSet presAssocID="{D8CD7AF8-3D23-4843-BC8A-0F8E96BB0614}" presName="composite" presStyleCnt="0">
        <dgm:presLayoutVars>
          <dgm:chMax/>
          <dgm:chPref/>
        </dgm:presLayoutVars>
      </dgm:prSet>
      <dgm:spPr/>
    </dgm:pt>
    <dgm:pt modelId="{222142ED-722D-49EB-8CA4-1EBCA2909F99}" type="pres">
      <dgm:prSet presAssocID="{D8CD7AF8-3D23-4843-BC8A-0F8E96BB0614}" presName="Image" presStyleLbl="bgImgPlace1" presStyleIdx="0" presStyleCnt="1" custFlipVert="0" custFlipHor="1" custScaleX="9187" custScaleY="3603"/>
      <dgm:spPr>
        <a:solidFill>
          <a:schemeClr val="accent1">
            <a:tint val="50000"/>
            <a:hueOff val="0"/>
            <a:satOff val="0"/>
            <a:lumOff val="0"/>
            <a:alpha val="0"/>
          </a:schemeClr>
        </a:solidFill>
      </dgm:spPr>
    </dgm:pt>
    <dgm:pt modelId="{9623FA05-2A58-435D-AE5F-2D69C78F5339}" type="pres">
      <dgm:prSet presAssocID="{D8CD7AF8-3D23-4843-BC8A-0F8E96BB0614}" presName="ParentText" presStyleLbl="revTx" presStyleIdx="0" presStyleCnt="1" custScaleX="81296" custLinFactNeighborX="602" custLinFactNeighborY="6624">
        <dgm:presLayoutVars>
          <dgm:chMax val="0"/>
          <dgm:chPref val="0"/>
          <dgm:bulletEnabled val="1"/>
        </dgm:presLayoutVars>
      </dgm:prSet>
      <dgm:spPr/>
    </dgm:pt>
    <dgm:pt modelId="{4F5AEDD7-E479-4825-9119-AD22AC7387FF}" type="pres">
      <dgm:prSet presAssocID="{D8CD7AF8-3D23-4843-BC8A-0F8E96BB0614}" presName="tlFrame" presStyleLbl="node1" presStyleIdx="0" presStyleCnt="4" custLinFactNeighborX="-2386" custLinFactNeighborY="-13"/>
      <dgm:spPr>
        <a:solidFill>
          <a:srgbClr val="E04C5E"/>
        </a:solidFill>
      </dgm:spPr>
    </dgm:pt>
    <dgm:pt modelId="{40FFA35F-9A18-4F04-B91C-CD4E3215137D}" type="pres">
      <dgm:prSet presAssocID="{D8CD7AF8-3D23-4843-BC8A-0F8E96BB0614}" presName="trFrame" presStyleLbl="node1" presStyleIdx="1" presStyleCnt="4"/>
      <dgm:spPr/>
    </dgm:pt>
    <dgm:pt modelId="{BFA8C81C-C79D-4B32-8EF0-B8CFD06F9906}" type="pres">
      <dgm:prSet presAssocID="{D8CD7AF8-3D23-4843-BC8A-0F8E96BB0614}" presName="blFrame" presStyleLbl="node1" presStyleIdx="2" presStyleCnt="4"/>
      <dgm:spPr/>
    </dgm:pt>
    <dgm:pt modelId="{B6272DA8-70B5-4479-9756-B2012B6EA2DB}" type="pres">
      <dgm:prSet presAssocID="{D8CD7AF8-3D23-4843-BC8A-0F8E96BB0614}" presName="brFrame" presStyleLbl="node1" presStyleIdx="3" presStyleCnt="4"/>
      <dgm:spPr/>
    </dgm:pt>
  </dgm:ptLst>
  <dgm:cxnLst>
    <dgm:cxn modelId="{279F883D-CC1F-4CCB-9153-C38A4231EC43}" type="presOf" srcId="{D8CD7AF8-3D23-4843-BC8A-0F8E96BB0614}" destId="{9623FA05-2A58-435D-AE5F-2D69C78F5339}" srcOrd="0" destOrd="0" presId="urn:microsoft.com/office/officeart/2009/3/layout/FramedTextPicture"/>
    <dgm:cxn modelId="{CE68984A-BC69-40D0-A08F-8A323769A990}" srcId="{367A8E93-677C-4CC3-9F4C-68FF38BC21CB}" destId="{D8CD7AF8-3D23-4843-BC8A-0F8E96BB0614}" srcOrd="0" destOrd="0" parTransId="{01E2C086-A213-4FB3-9C5F-5057DF9188F6}" sibTransId="{9754954D-AB2E-47AB-BE27-18CBE733484C}"/>
    <dgm:cxn modelId="{CDC306F8-ECE1-44DB-8319-6A5B208489EE}" type="presOf" srcId="{367A8E93-677C-4CC3-9F4C-68FF38BC21CB}" destId="{73F39380-E166-4306-89BE-A1458549E3EB}" srcOrd="0" destOrd="0" presId="urn:microsoft.com/office/officeart/2009/3/layout/FramedTextPicture"/>
    <dgm:cxn modelId="{2C7AC309-D997-443D-BFBC-E8DBAE6E80C2}" type="presParOf" srcId="{73F39380-E166-4306-89BE-A1458549E3EB}" destId="{FFE5F28E-74EC-42AB-A66D-BBEE17C17E52}" srcOrd="0" destOrd="0" presId="urn:microsoft.com/office/officeart/2009/3/layout/FramedTextPicture"/>
    <dgm:cxn modelId="{264F087A-A318-4083-B9BE-285178DF227C}" type="presParOf" srcId="{FFE5F28E-74EC-42AB-A66D-BBEE17C17E52}" destId="{222142ED-722D-49EB-8CA4-1EBCA2909F99}" srcOrd="0" destOrd="0" presId="urn:microsoft.com/office/officeart/2009/3/layout/FramedTextPicture"/>
    <dgm:cxn modelId="{D164B75B-061C-430F-945B-EF34521AEFAE}" type="presParOf" srcId="{FFE5F28E-74EC-42AB-A66D-BBEE17C17E52}" destId="{9623FA05-2A58-435D-AE5F-2D69C78F5339}" srcOrd="1" destOrd="0" presId="urn:microsoft.com/office/officeart/2009/3/layout/FramedTextPicture"/>
    <dgm:cxn modelId="{40EA03E5-CC0A-4782-B867-39C33959ADD7}" type="presParOf" srcId="{FFE5F28E-74EC-42AB-A66D-BBEE17C17E52}" destId="{4F5AEDD7-E479-4825-9119-AD22AC7387FF}" srcOrd="2" destOrd="0" presId="urn:microsoft.com/office/officeart/2009/3/layout/FramedTextPicture"/>
    <dgm:cxn modelId="{6C206B0F-EAE3-4533-AA2F-DA5D530F3E49}" type="presParOf" srcId="{FFE5F28E-74EC-42AB-A66D-BBEE17C17E52}" destId="{40FFA35F-9A18-4F04-B91C-CD4E3215137D}" srcOrd="3" destOrd="0" presId="urn:microsoft.com/office/officeart/2009/3/layout/FramedTextPicture"/>
    <dgm:cxn modelId="{15705BCB-9B9B-4BA2-BB05-D63D80AC8F33}" type="presParOf" srcId="{FFE5F28E-74EC-42AB-A66D-BBEE17C17E52}" destId="{BFA8C81C-C79D-4B32-8EF0-B8CFD06F9906}" srcOrd="4" destOrd="0" presId="urn:microsoft.com/office/officeart/2009/3/layout/FramedTextPicture"/>
    <dgm:cxn modelId="{782BBB74-D4DF-4630-BB01-DA6FA4A3E273}" type="presParOf" srcId="{FFE5F28E-74EC-42AB-A66D-BBEE17C17E52}" destId="{B6272DA8-70B5-4479-9756-B2012B6EA2DB}" srcOrd="5" destOrd="0" presId="urn:microsoft.com/office/officeart/2009/3/layout/FramedTextPicture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E4E60F-19FF-4673-95A4-529E36DE4A6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711DCEE6-3BDE-4D06-AB86-98BCB127B5AA}" type="pres">
      <dgm:prSet presAssocID="{2BE4E60F-19FF-4673-95A4-529E36DE4A66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2BED9853-6D47-4CF3-BFBB-0600BA354F6C}" type="presOf" srcId="{2BE4E60F-19FF-4673-95A4-529E36DE4A66}" destId="{711DCEE6-3BDE-4D06-AB86-98BCB127B5A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70BDCCDF-79A9-4A69-9591-4274ECA7611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D15F8964-14A4-4A64-A3DE-D46DBDD89C26}">
      <dgm:prSet phldrT="[Szöveg]"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NETA</a:t>
          </a:r>
          <a:r>
            <a:rPr lang="hu-HU" sz="1800" b="1" dirty="0"/>
            <a:t> </a:t>
          </a:r>
          <a:r>
            <a:rPr lang="hu-HU" sz="1600" b="0" dirty="0"/>
            <a:t>(Nemzeti Turisztikai Adatbázis) töltése és frissítése  Gyűjtőterület: 42 település Fejér vámegyében</a:t>
          </a:r>
        </a:p>
      </dgm:t>
    </dgm:pt>
    <dgm:pt modelId="{F1105D00-ED92-4020-B910-667FEC3D4369}" type="parTrans" cxnId="{F9765A81-CFBC-4CDA-9EB3-2CC512AEC642}">
      <dgm:prSet/>
      <dgm:spPr/>
      <dgm:t>
        <a:bodyPr/>
        <a:lstStyle/>
        <a:p>
          <a:endParaRPr lang="hu-HU"/>
        </a:p>
      </dgm:t>
    </dgm:pt>
    <dgm:pt modelId="{A897949E-DC9F-42C7-AFB5-699114B0909F}" type="sibTrans" cxnId="{F9765A81-CFBC-4CDA-9EB3-2CC512AEC642}">
      <dgm:prSet/>
      <dgm:spPr/>
      <dgm:t>
        <a:bodyPr/>
        <a:lstStyle/>
        <a:p>
          <a:endParaRPr lang="hu-HU"/>
        </a:p>
      </dgm:t>
    </dgm:pt>
    <dgm:pt modelId="{D7155144-9A4B-4C6F-BF74-E3A69CC4B014}">
      <dgm:prSet phldrT="[Szöveg]" custT="1"/>
      <dgm:spPr/>
      <dgm:t>
        <a:bodyPr/>
        <a:lstStyle/>
        <a:p>
          <a:endParaRPr lang="hu-HU" sz="1800" b="0" dirty="0"/>
        </a:p>
      </dgm:t>
    </dgm:pt>
    <dgm:pt modelId="{703B7158-2511-4B4E-AB61-7DE2DB5B67ED}" type="parTrans" cxnId="{4A4A9610-AF5F-46B2-AA88-CA4156DF7E92}">
      <dgm:prSet/>
      <dgm:spPr/>
      <dgm:t>
        <a:bodyPr/>
        <a:lstStyle/>
        <a:p>
          <a:endParaRPr lang="hu-HU"/>
        </a:p>
      </dgm:t>
    </dgm:pt>
    <dgm:pt modelId="{B7E1685D-CCB1-4910-B846-303721906310}" type="sibTrans" cxnId="{4A4A9610-AF5F-46B2-AA88-CA4156DF7E92}">
      <dgm:prSet/>
      <dgm:spPr/>
      <dgm:t>
        <a:bodyPr/>
        <a:lstStyle/>
        <a:p>
          <a:endParaRPr lang="hu-HU"/>
        </a:p>
      </dgm:t>
    </dgm:pt>
    <dgm:pt modelId="{099E3B56-20C9-4627-B9D1-8E9E135238ED}">
      <dgm:prSet phldrT="[Szöveg]"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SZABADULÓSZOBA</a:t>
          </a:r>
          <a:r>
            <a:rPr lang="hu-HU" sz="1800" b="1" dirty="0"/>
            <a:t> </a:t>
          </a:r>
          <a:r>
            <a:rPr lang="hu-HU" sz="1600" b="0" dirty="0"/>
            <a:t>fejlesztése és üzemeltetése      </a:t>
          </a:r>
        </a:p>
      </dgm:t>
    </dgm:pt>
    <dgm:pt modelId="{CD3F56E9-3E3B-4C85-BAD3-E1DD3DCECA3D}" type="parTrans" cxnId="{D31A3E22-B13C-4B63-93A8-C0AC03607448}">
      <dgm:prSet/>
      <dgm:spPr/>
      <dgm:t>
        <a:bodyPr/>
        <a:lstStyle/>
        <a:p>
          <a:endParaRPr lang="hu-HU"/>
        </a:p>
      </dgm:t>
    </dgm:pt>
    <dgm:pt modelId="{F403945F-1270-4F41-99B9-7C42FEAAF10E}" type="sibTrans" cxnId="{D31A3E22-B13C-4B63-93A8-C0AC03607448}">
      <dgm:prSet/>
      <dgm:spPr/>
      <dgm:t>
        <a:bodyPr/>
        <a:lstStyle/>
        <a:p>
          <a:endParaRPr lang="hu-HU"/>
        </a:p>
      </dgm:t>
    </dgm:pt>
    <dgm:pt modelId="{034D18FA-8384-41FD-B6E2-F318BDD3B7C8}">
      <dgm:prSet phldrT="[Szöveg]"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KERÉKPÁROSBARÁT</a:t>
          </a:r>
          <a:r>
            <a:rPr lang="hu-HU" sz="1800" dirty="0"/>
            <a:t> </a:t>
          </a:r>
          <a:r>
            <a:rPr lang="hu-HU" sz="1600" dirty="0"/>
            <a:t>szolgáltatók minősítése</a:t>
          </a:r>
        </a:p>
      </dgm:t>
    </dgm:pt>
    <dgm:pt modelId="{80E78B88-14D2-4633-9D70-209E6D88C7C7}" type="parTrans" cxnId="{A5ABB63C-22E9-40CE-BE38-3BDA9E57333F}">
      <dgm:prSet/>
      <dgm:spPr/>
      <dgm:t>
        <a:bodyPr/>
        <a:lstStyle/>
        <a:p>
          <a:endParaRPr lang="hu-HU"/>
        </a:p>
      </dgm:t>
    </dgm:pt>
    <dgm:pt modelId="{AE935369-B556-4FB6-8139-15108238BA6D}" type="sibTrans" cxnId="{A5ABB63C-22E9-40CE-BE38-3BDA9E57333F}">
      <dgm:prSet/>
      <dgm:spPr/>
      <dgm:t>
        <a:bodyPr/>
        <a:lstStyle/>
        <a:p>
          <a:endParaRPr lang="hu-HU"/>
        </a:p>
      </dgm:t>
    </dgm:pt>
    <dgm:pt modelId="{9FAF7A59-1D91-44D2-9EF1-E8C70FF5730A}">
      <dgm:prSet phldrT="[Szöveg]"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NTAK</a:t>
          </a:r>
          <a:r>
            <a:rPr lang="hu-HU" sz="2000" baseline="0" dirty="0"/>
            <a:t> </a:t>
          </a:r>
          <a:r>
            <a:rPr lang="hu-HU" sz="1600" baseline="0" dirty="0"/>
            <a:t>(Nemzeti Turisztikai Adatszolgáltató Központ) regisztráció során szolgáltatók szakértő segítése</a:t>
          </a:r>
          <a:endParaRPr lang="hu-HU" sz="1600" dirty="0"/>
        </a:p>
      </dgm:t>
    </dgm:pt>
    <dgm:pt modelId="{534002D5-3CFD-4928-8DEA-636E5141F109}" type="parTrans" cxnId="{2409AB0C-DC79-4A37-ACA0-F673F67CB884}">
      <dgm:prSet/>
      <dgm:spPr/>
      <dgm:t>
        <a:bodyPr/>
        <a:lstStyle/>
        <a:p>
          <a:endParaRPr lang="hu-HU"/>
        </a:p>
      </dgm:t>
    </dgm:pt>
    <dgm:pt modelId="{337483CF-8758-4631-A850-9180EA6A2BAE}" type="sibTrans" cxnId="{2409AB0C-DC79-4A37-ACA0-F673F67CB884}">
      <dgm:prSet/>
      <dgm:spPr/>
      <dgm:t>
        <a:bodyPr/>
        <a:lstStyle/>
        <a:p>
          <a:endParaRPr lang="hu-HU"/>
        </a:p>
      </dgm:t>
    </dgm:pt>
    <dgm:pt modelId="{3A765B0D-5E84-46CF-A0A2-295D9DF2B8E4}" type="pres">
      <dgm:prSet presAssocID="{70BDCCDF-79A9-4A69-9591-4274ECA76112}" presName="Name0" presStyleCnt="0">
        <dgm:presLayoutVars>
          <dgm:dir/>
        </dgm:presLayoutVars>
      </dgm:prSet>
      <dgm:spPr/>
    </dgm:pt>
    <dgm:pt modelId="{46B7642B-74BE-4929-9E87-F4E19317929D}" type="pres">
      <dgm:prSet presAssocID="{D15F8964-14A4-4A64-A3DE-D46DBDD89C26}" presName="noChildren" presStyleCnt="0"/>
      <dgm:spPr/>
    </dgm:pt>
    <dgm:pt modelId="{D0FAD7EE-1A26-472F-AFF6-F96C748906ED}" type="pres">
      <dgm:prSet presAssocID="{D15F8964-14A4-4A64-A3DE-D46DBDD89C26}" presName="gap" presStyleCnt="0"/>
      <dgm:spPr/>
    </dgm:pt>
    <dgm:pt modelId="{DFB2DB9E-2E0F-4D00-B10B-BBFB7949645C}" type="pres">
      <dgm:prSet presAssocID="{D15F8964-14A4-4A64-A3DE-D46DBDD89C26}" presName="medCircle2" presStyleLbl="vennNode1" presStyleIdx="0" presStyleCnt="5" custLinFactNeighborX="-1073" custLinFactNeighborY="-335"/>
      <dgm:spPr/>
    </dgm:pt>
    <dgm:pt modelId="{5C85C403-2771-4508-9844-A536CACCABF4}" type="pres">
      <dgm:prSet presAssocID="{D15F8964-14A4-4A64-A3DE-D46DBDD89C26}" presName="txLvlOnly1" presStyleLbl="revTx" presStyleIdx="0" presStyleCnt="5"/>
      <dgm:spPr/>
    </dgm:pt>
    <dgm:pt modelId="{B07D0008-2FD0-4E1D-BF88-C91EC9A866B6}" type="pres">
      <dgm:prSet presAssocID="{D7155144-9A4B-4C6F-BF74-E3A69CC4B014}" presName="noChildren" presStyleCnt="0"/>
      <dgm:spPr/>
    </dgm:pt>
    <dgm:pt modelId="{26CB7CC7-EC00-4A39-A75F-C72DFE91E58A}" type="pres">
      <dgm:prSet presAssocID="{D7155144-9A4B-4C6F-BF74-E3A69CC4B014}" presName="gap" presStyleCnt="0"/>
      <dgm:spPr/>
    </dgm:pt>
    <dgm:pt modelId="{4F8D7894-06ED-449E-96BB-D80952067E0C}" type="pres">
      <dgm:prSet presAssocID="{D7155144-9A4B-4C6F-BF74-E3A69CC4B014}" presName="medCircle2" presStyleLbl="vennNode1" presStyleIdx="1" presStyleCnt="5"/>
      <dgm:spPr/>
    </dgm:pt>
    <dgm:pt modelId="{E29B5573-73DD-4119-A859-26C297EEAC05}" type="pres">
      <dgm:prSet presAssocID="{D7155144-9A4B-4C6F-BF74-E3A69CC4B014}" presName="txLvlOnly1" presStyleLbl="revTx" presStyleIdx="1" presStyleCnt="5" custLinFactY="100000" custLinFactNeighborX="-331" custLinFactNeighborY="196309"/>
      <dgm:spPr/>
    </dgm:pt>
    <dgm:pt modelId="{0AE08A79-FF71-4D14-BC3C-8152C5DAD326}" type="pres">
      <dgm:prSet presAssocID="{099E3B56-20C9-4627-B9D1-8E9E135238ED}" presName="noChildren" presStyleCnt="0"/>
      <dgm:spPr/>
    </dgm:pt>
    <dgm:pt modelId="{E62E5F8A-8E55-40CF-A14F-BB7A2FA643BB}" type="pres">
      <dgm:prSet presAssocID="{099E3B56-20C9-4627-B9D1-8E9E135238ED}" presName="gap" presStyleCnt="0"/>
      <dgm:spPr/>
    </dgm:pt>
    <dgm:pt modelId="{1570BF61-C027-4E70-916F-627A35EB269F}" type="pres">
      <dgm:prSet presAssocID="{099E3B56-20C9-4627-B9D1-8E9E135238ED}" presName="medCircle2" presStyleLbl="vennNode1" presStyleIdx="2" presStyleCnt="5"/>
      <dgm:spPr/>
    </dgm:pt>
    <dgm:pt modelId="{59367596-2F63-4BE1-88D5-E2855BEDE092}" type="pres">
      <dgm:prSet presAssocID="{099E3B56-20C9-4627-B9D1-8E9E135238ED}" presName="txLvlOnly1" presStyleLbl="revTx" presStyleIdx="2" presStyleCnt="5"/>
      <dgm:spPr/>
    </dgm:pt>
    <dgm:pt modelId="{E66C54B7-514E-476A-AB0F-310F539B93EA}" type="pres">
      <dgm:prSet presAssocID="{034D18FA-8384-41FD-B6E2-F318BDD3B7C8}" presName="noChildren" presStyleCnt="0"/>
      <dgm:spPr/>
    </dgm:pt>
    <dgm:pt modelId="{D7805387-6655-4752-AE1A-E8E4C5C1F379}" type="pres">
      <dgm:prSet presAssocID="{034D18FA-8384-41FD-B6E2-F318BDD3B7C8}" presName="gap" presStyleCnt="0"/>
      <dgm:spPr/>
    </dgm:pt>
    <dgm:pt modelId="{7D15D948-82E3-4FCE-97F8-712241EDB50C}" type="pres">
      <dgm:prSet presAssocID="{034D18FA-8384-41FD-B6E2-F318BDD3B7C8}" presName="medCircle2" presStyleLbl="vennNode1" presStyleIdx="3" presStyleCnt="5"/>
      <dgm:spPr/>
    </dgm:pt>
    <dgm:pt modelId="{BAB3FA62-AD2D-4A81-AE9B-1032D3BC14F9}" type="pres">
      <dgm:prSet presAssocID="{034D18FA-8384-41FD-B6E2-F318BDD3B7C8}" presName="txLvlOnly1" presStyleLbl="revTx" presStyleIdx="3" presStyleCnt="5"/>
      <dgm:spPr/>
    </dgm:pt>
    <dgm:pt modelId="{C629747E-E028-4938-8ED2-E40D31D21A0D}" type="pres">
      <dgm:prSet presAssocID="{9FAF7A59-1D91-44D2-9EF1-E8C70FF5730A}" presName="noChildren" presStyleCnt="0"/>
      <dgm:spPr/>
    </dgm:pt>
    <dgm:pt modelId="{3134B172-B425-4664-8108-7D2DC5BC42C0}" type="pres">
      <dgm:prSet presAssocID="{9FAF7A59-1D91-44D2-9EF1-E8C70FF5730A}" presName="gap" presStyleCnt="0"/>
      <dgm:spPr/>
    </dgm:pt>
    <dgm:pt modelId="{CE10C72B-0B57-4196-9713-D47CDAFDE1CD}" type="pres">
      <dgm:prSet presAssocID="{9FAF7A59-1D91-44D2-9EF1-E8C70FF5730A}" presName="medCircle2" presStyleLbl="vennNode1" presStyleIdx="4" presStyleCnt="5"/>
      <dgm:spPr/>
    </dgm:pt>
    <dgm:pt modelId="{762A7E37-A4A6-4C7D-AA16-3512DE4632B3}" type="pres">
      <dgm:prSet presAssocID="{9FAF7A59-1D91-44D2-9EF1-E8C70FF5730A}" presName="txLvlOnly1" presStyleLbl="revTx" presStyleIdx="4" presStyleCnt="5" custLinFactY="-100000" custLinFactNeighborX="-276" custLinFactNeighborY="-198019"/>
      <dgm:spPr/>
    </dgm:pt>
  </dgm:ptLst>
  <dgm:cxnLst>
    <dgm:cxn modelId="{2409AB0C-DC79-4A37-ACA0-F673F67CB884}" srcId="{70BDCCDF-79A9-4A69-9591-4274ECA76112}" destId="{9FAF7A59-1D91-44D2-9EF1-E8C70FF5730A}" srcOrd="4" destOrd="0" parTransId="{534002D5-3CFD-4928-8DEA-636E5141F109}" sibTransId="{337483CF-8758-4631-A850-9180EA6A2BAE}"/>
    <dgm:cxn modelId="{4A4A9610-AF5F-46B2-AA88-CA4156DF7E92}" srcId="{70BDCCDF-79A9-4A69-9591-4274ECA76112}" destId="{D7155144-9A4B-4C6F-BF74-E3A69CC4B014}" srcOrd="1" destOrd="0" parTransId="{703B7158-2511-4B4E-AB61-7DE2DB5B67ED}" sibTransId="{B7E1685D-CCB1-4910-B846-303721906310}"/>
    <dgm:cxn modelId="{D31A3E22-B13C-4B63-93A8-C0AC03607448}" srcId="{70BDCCDF-79A9-4A69-9591-4274ECA76112}" destId="{099E3B56-20C9-4627-B9D1-8E9E135238ED}" srcOrd="2" destOrd="0" parTransId="{CD3F56E9-3E3B-4C85-BAD3-E1DD3DCECA3D}" sibTransId="{F403945F-1270-4F41-99B9-7C42FEAAF10E}"/>
    <dgm:cxn modelId="{A5ABB63C-22E9-40CE-BE38-3BDA9E57333F}" srcId="{70BDCCDF-79A9-4A69-9591-4274ECA76112}" destId="{034D18FA-8384-41FD-B6E2-F318BDD3B7C8}" srcOrd="3" destOrd="0" parTransId="{80E78B88-14D2-4633-9D70-209E6D88C7C7}" sibTransId="{AE935369-B556-4FB6-8139-15108238BA6D}"/>
    <dgm:cxn modelId="{2E40975F-1F20-4141-9712-FC951BCD0CCC}" type="presOf" srcId="{D7155144-9A4B-4C6F-BF74-E3A69CC4B014}" destId="{E29B5573-73DD-4119-A859-26C297EEAC05}" srcOrd="0" destOrd="0" presId="urn:microsoft.com/office/officeart/2008/layout/VerticalCircleList"/>
    <dgm:cxn modelId="{E8A7BF6D-7F8B-4EC4-AE45-ADD1F0CA4C3F}" type="presOf" srcId="{034D18FA-8384-41FD-B6E2-F318BDD3B7C8}" destId="{BAB3FA62-AD2D-4A81-AE9B-1032D3BC14F9}" srcOrd="0" destOrd="0" presId="urn:microsoft.com/office/officeart/2008/layout/VerticalCircleList"/>
    <dgm:cxn modelId="{78D7C56F-A9BB-4C88-B532-5BC4C231D505}" type="presOf" srcId="{099E3B56-20C9-4627-B9D1-8E9E135238ED}" destId="{59367596-2F63-4BE1-88D5-E2855BEDE092}" srcOrd="0" destOrd="0" presId="urn:microsoft.com/office/officeart/2008/layout/VerticalCircleList"/>
    <dgm:cxn modelId="{F9765A81-CFBC-4CDA-9EB3-2CC512AEC642}" srcId="{70BDCCDF-79A9-4A69-9591-4274ECA76112}" destId="{D15F8964-14A4-4A64-A3DE-D46DBDD89C26}" srcOrd="0" destOrd="0" parTransId="{F1105D00-ED92-4020-B910-667FEC3D4369}" sibTransId="{A897949E-DC9F-42C7-AFB5-699114B0909F}"/>
    <dgm:cxn modelId="{E6BAE88F-05DD-488F-97CC-77854FE95F6E}" type="presOf" srcId="{9FAF7A59-1D91-44D2-9EF1-E8C70FF5730A}" destId="{762A7E37-A4A6-4C7D-AA16-3512DE4632B3}" srcOrd="0" destOrd="0" presId="urn:microsoft.com/office/officeart/2008/layout/VerticalCircleList"/>
    <dgm:cxn modelId="{562699B5-F4A9-4BD3-AC6E-FB895521F92A}" type="presOf" srcId="{70BDCCDF-79A9-4A69-9591-4274ECA76112}" destId="{3A765B0D-5E84-46CF-A0A2-295D9DF2B8E4}" srcOrd="0" destOrd="0" presId="urn:microsoft.com/office/officeart/2008/layout/VerticalCircleList"/>
    <dgm:cxn modelId="{F2CF2FE0-9324-4D1F-95F3-2959BC02CE50}" type="presOf" srcId="{D15F8964-14A4-4A64-A3DE-D46DBDD89C26}" destId="{5C85C403-2771-4508-9844-A536CACCABF4}" srcOrd="0" destOrd="0" presId="urn:microsoft.com/office/officeart/2008/layout/VerticalCircleList"/>
    <dgm:cxn modelId="{02B5AEB7-142A-4DA0-8717-11B57F992FA8}" type="presParOf" srcId="{3A765B0D-5E84-46CF-A0A2-295D9DF2B8E4}" destId="{46B7642B-74BE-4929-9E87-F4E19317929D}" srcOrd="0" destOrd="0" presId="urn:microsoft.com/office/officeart/2008/layout/VerticalCircleList"/>
    <dgm:cxn modelId="{3158DC48-2D8E-41C7-9CE3-256E2C965F67}" type="presParOf" srcId="{46B7642B-74BE-4929-9E87-F4E19317929D}" destId="{D0FAD7EE-1A26-472F-AFF6-F96C748906ED}" srcOrd="0" destOrd="0" presId="urn:microsoft.com/office/officeart/2008/layout/VerticalCircleList"/>
    <dgm:cxn modelId="{80263AEE-E898-4CE6-9AFA-A1A6EF6A571D}" type="presParOf" srcId="{46B7642B-74BE-4929-9E87-F4E19317929D}" destId="{DFB2DB9E-2E0F-4D00-B10B-BBFB7949645C}" srcOrd="1" destOrd="0" presId="urn:microsoft.com/office/officeart/2008/layout/VerticalCircleList"/>
    <dgm:cxn modelId="{EFE108D2-5DB6-4153-BE74-FCE7913BB7A1}" type="presParOf" srcId="{46B7642B-74BE-4929-9E87-F4E19317929D}" destId="{5C85C403-2771-4508-9844-A536CACCABF4}" srcOrd="2" destOrd="0" presId="urn:microsoft.com/office/officeart/2008/layout/VerticalCircleList"/>
    <dgm:cxn modelId="{43319F8D-CF45-4C60-B66E-61A709CD6862}" type="presParOf" srcId="{3A765B0D-5E84-46CF-A0A2-295D9DF2B8E4}" destId="{B07D0008-2FD0-4E1D-BF88-C91EC9A866B6}" srcOrd="1" destOrd="0" presId="urn:microsoft.com/office/officeart/2008/layout/VerticalCircleList"/>
    <dgm:cxn modelId="{4D12D163-6779-4EF6-B418-28953B4058D7}" type="presParOf" srcId="{B07D0008-2FD0-4E1D-BF88-C91EC9A866B6}" destId="{26CB7CC7-EC00-4A39-A75F-C72DFE91E58A}" srcOrd="0" destOrd="0" presId="urn:microsoft.com/office/officeart/2008/layout/VerticalCircleList"/>
    <dgm:cxn modelId="{28FB2D57-19CB-4BA8-986C-A9963FB4145E}" type="presParOf" srcId="{B07D0008-2FD0-4E1D-BF88-C91EC9A866B6}" destId="{4F8D7894-06ED-449E-96BB-D80952067E0C}" srcOrd="1" destOrd="0" presId="urn:microsoft.com/office/officeart/2008/layout/VerticalCircleList"/>
    <dgm:cxn modelId="{32E1CF1D-8F9A-4475-82FA-63F0F1F20CA4}" type="presParOf" srcId="{B07D0008-2FD0-4E1D-BF88-C91EC9A866B6}" destId="{E29B5573-73DD-4119-A859-26C297EEAC05}" srcOrd="2" destOrd="0" presId="urn:microsoft.com/office/officeart/2008/layout/VerticalCircleList"/>
    <dgm:cxn modelId="{FF1FDF82-9D1F-4019-BF58-473831D23DF4}" type="presParOf" srcId="{3A765B0D-5E84-46CF-A0A2-295D9DF2B8E4}" destId="{0AE08A79-FF71-4D14-BC3C-8152C5DAD326}" srcOrd="2" destOrd="0" presId="urn:microsoft.com/office/officeart/2008/layout/VerticalCircleList"/>
    <dgm:cxn modelId="{9972979D-9AD6-499F-A0A5-F56C961E5608}" type="presParOf" srcId="{0AE08A79-FF71-4D14-BC3C-8152C5DAD326}" destId="{E62E5F8A-8E55-40CF-A14F-BB7A2FA643BB}" srcOrd="0" destOrd="0" presId="urn:microsoft.com/office/officeart/2008/layout/VerticalCircleList"/>
    <dgm:cxn modelId="{D1A7FD56-A272-4C10-92B9-FDF701927810}" type="presParOf" srcId="{0AE08A79-FF71-4D14-BC3C-8152C5DAD326}" destId="{1570BF61-C027-4E70-916F-627A35EB269F}" srcOrd="1" destOrd="0" presId="urn:microsoft.com/office/officeart/2008/layout/VerticalCircleList"/>
    <dgm:cxn modelId="{B4EF851C-F515-4854-B71B-A99024F7C206}" type="presParOf" srcId="{0AE08A79-FF71-4D14-BC3C-8152C5DAD326}" destId="{59367596-2F63-4BE1-88D5-E2855BEDE092}" srcOrd="2" destOrd="0" presId="urn:microsoft.com/office/officeart/2008/layout/VerticalCircleList"/>
    <dgm:cxn modelId="{96EF9126-372F-4B28-B381-1E067BC2EC49}" type="presParOf" srcId="{3A765B0D-5E84-46CF-A0A2-295D9DF2B8E4}" destId="{E66C54B7-514E-476A-AB0F-310F539B93EA}" srcOrd="3" destOrd="0" presId="urn:microsoft.com/office/officeart/2008/layout/VerticalCircleList"/>
    <dgm:cxn modelId="{541855B2-7579-4391-BAB3-86273C753A69}" type="presParOf" srcId="{E66C54B7-514E-476A-AB0F-310F539B93EA}" destId="{D7805387-6655-4752-AE1A-E8E4C5C1F379}" srcOrd="0" destOrd="0" presId="urn:microsoft.com/office/officeart/2008/layout/VerticalCircleList"/>
    <dgm:cxn modelId="{716EA314-9264-4950-9107-960DC565AFC7}" type="presParOf" srcId="{E66C54B7-514E-476A-AB0F-310F539B93EA}" destId="{7D15D948-82E3-4FCE-97F8-712241EDB50C}" srcOrd="1" destOrd="0" presId="urn:microsoft.com/office/officeart/2008/layout/VerticalCircleList"/>
    <dgm:cxn modelId="{A09354FD-5F15-4306-A7DC-E50A4F4CF16C}" type="presParOf" srcId="{E66C54B7-514E-476A-AB0F-310F539B93EA}" destId="{BAB3FA62-AD2D-4A81-AE9B-1032D3BC14F9}" srcOrd="2" destOrd="0" presId="urn:microsoft.com/office/officeart/2008/layout/VerticalCircleList"/>
    <dgm:cxn modelId="{6E390CAF-1E2D-4FDF-B214-003C72F441F2}" type="presParOf" srcId="{3A765B0D-5E84-46CF-A0A2-295D9DF2B8E4}" destId="{C629747E-E028-4938-8ED2-E40D31D21A0D}" srcOrd="4" destOrd="0" presId="urn:microsoft.com/office/officeart/2008/layout/VerticalCircleList"/>
    <dgm:cxn modelId="{06873FEC-A465-4190-BEB9-44C3D49B2B2F}" type="presParOf" srcId="{C629747E-E028-4938-8ED2-E40D31D21A0D}" destId="{3134B172-B425-4664-8108-7D2DC5BC42C0}" srcOrd="0" destOrd="0" presId="urn:microsoft.com/office/officeart/2008/layout/VerticalCircleList"/>
    <dgm:cxn modelId="{894F3D2E-E9D7-4790-9510-45672A2A45AD}" type="presParOf" srcId="{C629747E-E028-4938-8ED2-E40D31D21A0D}" destId="{CE10C72B-0B57-4196-9713-D47CDAFDE1CD}" srcOrd="1" destOrd="0" presId="urn:microsoft.com/office/officeart/2008/layout/VerticalCircleList"/>
    <dgm:cxn modelId="{18DC9511-6E8F-4AAC-8797-EA9B29599592}" type="presParOf" srcId="{C629747E-E028-4938-8ED2-E40D31D21A0D}" destId="{762A7E37-A4A6-4C7D-AA16-3512DE4632B3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B7509CCF-9B1A-4FB8-B06A-8C4B0E8D10B2}" type="doc">
      <dgm:prSet loTypeId="urn:microsoft.com/office/officeart/2008/layout/VerticalCircle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E16FA0AC-80B7-47DB-8F07-E3A6CAF8277C}">
      <dgm:prSet phldrT="[Szöveg]" custT="1"/>
      <dgm:spPr/>
      <dgm:t>
        <a:bodyPr/>
        <a:lstStyle/>
        <a:p>
          <a:endParaRPr lang="hu-HU" sz="1600" dirty="0"/>
        </a:p>
      </dgm:t>
    </dgm:pt>
    <dgm:pt modelId="{17E162F7-BE1F-4839-8B98-2B544C9D42D6}" type="parTrans" cxnId="{A0E8AE91-E624-4797-811F-31ABF9B68C4C}">
      <dgm:prSet/>
      <dgm:spPr/>
      <dgm:t>
        <a:bodyPr/>
        <a:lstStyle/>
        <a:p>
          <a:endParaRPr lang="hu-HU"/>
        </a:p>
      </dgm:t>
    </dgm:pt>
    <dgm:pt modelId="{762A0BA8-05DD-4892-9477-2F4571154B50}" type="sibTrans" cxnId="{A0E8AE91-E624-4797-811F-31ABF9B68C4C}">
      <dgm:prSet/>
      <dgm:spPr/>
      <dgm:t>
        <a:bodyPr/>
        <a:lstStyle/>
        <a:p>
          <a:endParaRPr lang="hu-HU"/>
        </a:p>
      </dgm:t>
    </dgm:pt>
    <dgm:pt modelId="{FC1EE9D7-D16D-4D47-8DD9-291FF6CEBBDE}">
      <dgm:prSet phldrT="[Szöveg]"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sostoszekesfehervar.hu </a:t>
          </a:r>
          <a:r>
            <a:rPr lang="hu-HU" sz="1600" dirty="0"/>
            <a:t>– Az Év Honlapja 2020</a:t>
          </a:r>
        </a:p>
      </dgm:t>
    </dgm:pt>
    <dgm:pt modelId="{73789895-25F7-47A6-9F33-8D5A0729B967}" type="parTrans" cxnId="{FAD5A1ED-BB2D-4DD9-AC92-8A798070318D}">
      <dgm:prSet/>
      <dgm:spPr/>
      <dgm:t>
        <a:bodyPr/>
        <a:lstStyle/>
        <a:p>
          <a:endParaRPr lang="hu-HU"/>
        </a:p>
      </dgm:t>
    </dgm:pt>
    <dgm:pt modelId="{206C7DFF-951E-41AB-B95B-4328C9F7EA99}" type="sibTrans" cxnId="{FAD5A1ED-BB2D-4DD9-AC92-8A798070318D}">
      <dgm:prSet/>
      <dgm:spPr/>
      <dgm:t>
        <a:bodyPr/>
        <a:lstStyle/>
        <a:p>
          <a:endParaRPr lang="hu-HU"/>
        </a:p>
      </dgm:t>
    </dgm:pt>
    <dgm:pt modelId="{6EBA8015-9F90-4915-B5DE-A65CEF2BC621}">
      <dgm:prSet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Nyiss Fehérvárra! </a:t>
          </a:r>
          <a:r>
            <a:rPr lang="hu-HU" sz="1600" dirty="0"/>
            <a:t>digitális kedvezménykártya </a:t>
          </a:r>
        </a:p>
      </dgm:t>
    </dgm:pt>
    <dgm:pt modelId="{4116311B-E4A5-4A5A-AFEF-0AF50A864E0A}" type="parTrans" cxnId="{E393B29C-00BE-4C93-B963-57346278FE55}">
      <dgm:prSet/>
      <dgm:spPr/>
      <dgm:t>
        <a:bodyPr/>
        <a:lstStyle/>
        <a:p>
          <a:endParaRPr lang="hu-HU"/>
        </a:p>
      </dgm:t>
    </dgm:pt>
    <dgm:pt modelId="{25366DFE-7163-4338-B941-CB95EE5D7E88}" type="sibTrans" cxnId="{E393B29C-00BE-4C93-B963-57346278FE55}">
      <dgm:prSet/>
      <dgm:spPr/>
      <dgm:t>
        <a:bodyPr/>
        <a:lstStyle/>
        <a:p>
          <a:endParaRPr lang="hu-HU"/>
        </a:p>
      </dgm:t>
    </dgm:pt>
    <dgm:pt modelId="{D55BCEBB-FEE6-4A81-AE82-F270FFAEBAA3}">
      <dgm:prSet custT="1"/>
      <dgm:spPr/>
      <dgm:t>
        <a:bodyPr/>
        <a:lstStyle/>
        <a:p>
          <a:r>
            <a:rPr lang="hu-HU" sz="2000" b="1" dirty="0">
              <a:solidFill>
                <a:schemeClr val="tx1">
                  <a:lumMod val="65000"/>
                  <a:lumOff val="35000"/>
                </a:schemeClr>
              </a:solidFill>
            </a:rPr>
            <a:t>3D Pano </a:t>
          </a:r>
          <a:r>
            <a:rPr lang="hu-HU" sz="1600" b="0" dirty="0">
              <a:solidFill>
                <a:schemeClr val="tx1"/>
              </a:solidFill>
            </a:rPr>
            <a:t>– virtuális túra a Google rendszereiben</a:t>
          </a:r>
        </a:p>
      </dgm:t>
    </dgm:pt>
    <dgm:pt modelId="{7B4AAD1B-FE62-43F2-9EA8-2869201415D9}" type="parTrans" cxnId="{D9ED70A8-DA6A-4FF4-AEF9-75D92AD20F5D}">
      <dgm:prSet/>
      <dgm:spPr/>
      <dgm:t>
        <a:bodyPr/>
        <a:lstStyle/>
        <a:p>
          <a:endParaRPr lang="hu-HU"/>
        </a:p>
      </dgm:t>
    </dgm:pt>
    <dgm:pt modelId="{E4652137-017F-482B-8066-BFC11761E9EA}" type="sibTrans" cxnId="{D9ED70A8-DA6A-4FF4-AEF9-75D92AD20F5D}">
      <dgm:prSet/>
      <dgm:spPr/>
      <dgm:t>
        <a:bodyPr/>
        <a:lstStyle/>
        <a:p>
          <a:endParaRPr lang="hu-HU"/>
        </a:p>
      </dgm:t>
    </dgm:pt>
    <dgm:pt modelId="{CB9C66BB-AF16-4FC4-B6C3-8C4A11D43EED}" type="pres">
      <dgm:prSet presAssocID="{B7509CCF-9B1A-4FB8-B06A-8C4B0E8D10B2}" presName="Name0" presStyleCnt="0">
        <dgm:presLayoutVars>
          <dgm:dir/>
        </dgm:presLayoutVars>
      </dgm:prSet>
      <dgm:spPr/>
    </dgm:pt>
    <dgm:pt modelId="{08A172A0-9BED-4FC9-8041-D49AD8B4B9AA}" type="pres">
      <dgm:prSet presAssocID="{E16FA0AC-80B7-47DB-8F07-E3A6CAF8277C}" presName="noChildren" presStyleCnt="0"/>
      <dgm:spPr/>
    </dgm:pt>
    <dgm:pt modelId="{3750B382-32AF-4981-BE3B-F0202890379F}" type="pres">
      <dgm:prSet presAssocID="{E16FA0AC-80B7-47DB-8F07-E3A6CAF8277C}" presName="gap" presStyleCnt="0"/>
      <dgm:spPr/>
    </dgm:pt>
    <dgm:pt modelId="{96B84A58-B62A-4B96-96FA-E97BAB002DB4}" type="pres">
      <dgm:prSet presAssocID="{E16FA0AC-80B7-47DB-8F07-E3A6CAF8277C}" presName="medCircle2" presStyleLbl="vennNode1" presStyleIdx="0" presStyleCnt="4" custLinFactNeighborY="-281"/>
      <dgm:spPr/>
    </dgm:pt>
    <dgm:pt modelId="{D62865A1-B84F-4173-BE04-63F70A600DC4}" type="pres">
      <dgm:prSet presAssocID="{E16FA0AC-80B7-47DB-8F07-E3A6CAF8277C}" presName="txLvlOnly1" presStyleLbl="revTx" presStyleIdx="0" presStyleCnt="4" custLinFactY="2482" custLinFactNeighborX="863" custLinFactNeighborY="100000"/>
      <dgm:spPr/>
    </dgm:pt>
    <dgm:pt modelId="{421CCBA4-189E-4A7B-A359-AE6A9E4CD5EC}" type="pres">
      <dgm:prSet presAssocID="{FC1EE9D7-D16D-4D47-8DD9-291FF6CEBBDE}" presName="noChildren" presStyleCnt="0"/>
      <dgm:spPr/>
    </dgm:pt>
    <dgm:pt modelId="{6693692E-6F46-41FF-B07C-6141AE111DCF}" type="pres">
      <dgm:prSet presAssocID="{FC1EE9D7-D16D-4D47-8DD9-291FF6CEBBDE}" presName="gap" presStyleCnt="0"/>
      <dgm:spPr/>
    </dgm:pt>
    <dgm:pt modelId="{3B06B4ED-66FC-429E-90FF-5C8208B3C9CA}" type="pres">
      <dgm:prSet presAssocID="{FC1EE9D7-D16D-4D47-8DD9-291FF6CEBBDE}" presName="medCircle2" presStyleLbl="vennNode1" presStyleIdx="1" presStyleCnt="4" custLinFactNeighborY="1954"/>
      <dgm:spPr>
        <a:solidFill>
          <a:schemeClr val="accent6">
            <a:lumMod val="60000"/>
            <a:lumOff val="40000"/>
            <a:alpha val="50000"/>
          </a:schemeClr>
        </a:solidFill>
      </dgm:spPr>
    </dgm:pt>
    <dgm:pt modelId="{55CF48A2-03C6-4C9C-8508-B3C195910990}" type="pres">
      <dgm:prSet presAssocID="{FC1EE9D7-D16D-4D47-8DD9-291FF6CEBBDE}" presName="txLvlOnly1" presStyleLbl="revTx" presStyleIdx="1" presStyleCnt="4" custLinFactY="-2437" custLinFactNeighborX="-606" custLinFactNeighborY="-100000"/>
      <dgm:spPr/>
    </dgm:pt>
    <dgm:pt modelId="{23184259-A35E-433C-9E59-3832409CBE50}" type="pres">
      <dgm:prSet presAssocID="{6EBA8015-9F90-4915-B5DE-A65CEF2BC621}" presName="noChildren" presStyleCnt="0"/>
      <dgm:spPr/>
    </dgm:pt>
    <dgm:pt modelId="{7ECB35B2-4E8C-4CD0-9A57-7AC59EF3AA71}" type="pres">
      <dgm:prSet presAssocID="{6EBA8015-9F90-4915-B5DE-A65CEF2BC621}" presName="gap" presStyleCnt="0"/>
      <dgm:spPr/>
    </dgm:pt>
    <dgm:pt modelId="{0DE33020-8365-4054-9971-29C19505FCE8}" type="pres">
      <dgm:prSet presAssocID="{6EBA8015-9F90-4915-B5DE-A65CEF2BC621}" presName="medCircle2" presStyleLbl="vennNode1" presStyleIdx="2" presStyleCnt="4" custLinFactNeighborY="6839"/>
      <dgm:spPr/>
    </dgm:pt>
    <dgm:pt modelId="{047DFFB6-731E-42FB-9D46-0C1BCD11F433}" type="pres">
      <dgm:prSet presAssocID="{6EBA8015-9F90-4915-B5DE-A65CEF2BC621}" presName="txLvlOnly1" presStyleLbl="revTx" presStyleIdx="2" presStyleCnt="4" custLinFactNeighborY="9770"/>
      <dgm:spPr/>
    </dgm:pt>
    <dgm:pt modelId="{5F0D08CE-F116-430C-9F29-7254AE9DF501}" type="pres">
      <dgm:prSet presAssocID="{D55BCEBB-FEE6-4A81-AE82-F270FFAEBAA3}" presName="noChildren" presStyleCnt="0"/>
      <dgm:spPr/>
    </dgm:pt>
    <dgm:pt modelId="{A2B58BD6-D833-4E65-B68D-B0AB54099DA0}" type="pres">
      <dgm:prSet presAssocID="{D55BCEBB-FEE6-4A81-AE82-F270FFAEBAA3}" presName="gap" presStyleCnt="0"/>
      <dgm:spPr/>
    </dgm:pt>
    <dgm:pt modelId="{9BE4BF0E-8274-4CC1-B980-4CE3DD97EEFA}" type="pres">
      <dgm:prSet presAssocID="{D55BCEBB-FEE6-4A81-AE82-F270FFAEBAA3}" presName="medCircle2" presStyleLbl="vennNode1" presStyleIdx="3" presStyleCnt="4" custLinFactNeighborY="12700"/>
      <dgm:spPr/>
    </dgm:pt>
    <dgm:pt modelId="{0533E2B8-46D8-4E32-BAA6-316EC5A6F8F2}" type="pres">
      <dgm:prSet presAssocID="{D55BCEBB-FEE6-4A81-AE82-F270FFAEBAA3}" presName="txLvlOnly1" presStyleLbl="revTx" presStyleIdx="3" presStyleCnt="4" custLinFactNeighborY="13677"/>
      <dgm:spPr/>
    </dgm:pt>
  </dgm:ptLst>
  <dgm:cxnLst>
    <dgm:cxn modelId="{DEF72D20-19C8-4A43-9A2C-6E98F31BBEB3}" type="presOf" srcId="{B7509CCF-9B1A-4FB8-B06A-8C4B0E8D10B2}" destId="{CB9C66BB-AF16-4FC4-B6C3-8C4A11D43EED}" srcOrd="0" destOrd="0" presId="urn:microsoft.com/office/officeart/2008/layout/VerticalCircleList"/>
    <dgm:cxn modelId="{EEB52163-2A51-484B-9A49-6827ACF8A815}" type="presOf" srcId="{FC1EE9D7-D16D-4D47-8DD9-291FF6CEBBDE}" destId="{55CF48A2-03C6-4C9C-8508-B3C195910990}" srcOrd="0" destOrd="0" presId="urn:microsoft.com/office/officeart/2008/layout/VerticalCircleList"/>
    <dgm:cxn modelId="{B2CED784-850C-4D25-ACB4-D54E9AF853A4}" type="presOf" srcId="{D55BCEBB-FEE6-4A81-AE82-F270FFAEBAA3}" destId="{0533E2B8-46D8-4E32-BAA6-316EC5A6F8F2}" srcOrd="0" destOrd="0" presId="urn:microsoft.com/office/officeart/2008/layout/VerticalCircleList"/>
    <dgm:cxn modelId="{A0E8AE91-E624-4797-811F-31ABF9B68C4C}" srcId="{B7509CCF-9B1A-4FB8-B06A-8C4B0E8D10B2}" destId="{E16FA0AC-80B7-47DB-8F07-E3A6CAF8277C}" srcOrd="0" destOrd="0" parTransId="{17E162F7-BE1F-4839-8B98-2B544C9D42D6}" sibTransId="{762A0BA8-05DD-4892-9477-2F4571154B50}"/>
    <dgm:cxn modelId="{E393B29C-00BE-4C93-B963-57346278FE55}" srcId="{B7509CCF-9B1A-4FB8-B06A-8C4B0E8D10B2}" destId="{6EBA8015-9F90-4915-B5DE-A65CEF2BC621}" srcOrd="2" destOrd="0" parTransId="{4116311B-E4A5-4A5A-AFEF-0AF50A864E0A}" sibTransId="{25366DFE-7163-4338-B941-CB95EE5D7E88}"/>
    <dgm:cxn modelId="{D9ED70A8-DA6A-4FF4-AEF9-75D92AD20F5D}" srcId="{B7509CCF-9B1A-4FB8-B06A-8C4B0E8D10B2}" destId="{D55BCEBB-FEE6-4A81-AE82-F270FFAEBAA3}" srcOrd="3" destOrd="0" parTransId="{7B4AAD1B-FE62-43F2-9EA8-2869201415D9}" sibTransId="{E4652137-017F-482B-8066-BFC11761E9EA}"/>
    <dgm:cxn modelId="{BA21C4C8-E4F2-4508-81CB-DB992529F1C3}" type="presOf" srcId="{E16FA0AC-80B7-47DB-8F07-E3A6CAF8277C}" destId="{D62865A1-B84F-4173-BE04-63F70A600DC4}" srcOrd="0" destOrd="0" presId="urn:microsoft.com/office/officeart/2008/layout/VerticalCircleList"/>
    <dgm:cxn modelId="{AFC775C9-EAF7-43AF-8653-F1949D1BD2DB}" type="presOf" srcId="{6EBA8015-9F90-4915-B5DE-A65CEF2BC621}" destId="{047DFFB6-731E-42FB-9D46-0C1BCD11F433}" srcOrd="0" destOrd="0" presId="urn:microsoft.com/office/officeart/2008/layout/VerticalCircleList"/>
    <dgm:cxn modelId="{FAD5A1ED-BB2D-4DD9-AC92-8A798070318D}" srcId="{B7509CCF-9B1A-4FB8-B06A-8C4B0E8D10B2}" destId="{FC1EE9D7-D16D-4D47-8DD9-291FF6CEBBDE}" srcOrd="1" destOrd="0" parTransId="{73789895-25F7-47A6-9F33-8D5A0729B967}" sibTransId="{206C7DFF-951E-41AB-B95B-4328C9F7EA99}"/>
    <dgm:cxn modelId="{C54B8A85-7755-42CB-9190-0C47196B7393}" type="presParOf" srcId="{CB9C66BB-AF16-4FC4-B6C3-8C4A11D43EED}" destId="{08A172A0-9BED-4FC9-8041-D49AD8B4B9AA}" srcOrd="0" destOrd="0" presId="urn:microsoft.com/office/officeart/2008/layout/VerticalCircleList"/>
    <dgm:cxn modelId="{BC5A812E-011E-4BCE-B598-DB582B975068}" type="presParOf" srcId="{08A172A0-9BED-4FC9-8041-D49AD8B4B9AA}" destId="{3750B382-32AF-4981-BE3B-F0202890379F}" srcOrd="0" destOrd="0" presId="urn:microsoft.com/office/officeart/2008/layout/VerticalCircleList"/>
    <dgm:cxn modelId="{FB1328A4-E0E2-4AA4-816E-7CB545FA17F3}" type="presParOf" srcId="{08A172A0-9BED-4FC9-8041-D49AD8B4B9AA}" destId="{96B84A58-B62A-4B96-96FA-E97BAB002DB4}" srcOrd="1" destOrd="0" presId="urn:microsoft.com/office/officeart/2008/layout/VerticalCircleList"/>
    <dgm:cxn modelId="{62EB2EC7-09D7-4FD1-9267-011BFF085AB5}" type="presParOf" srcId="{08A172A0-9BED-4FC9-8041-D49AD8B4B9AA}" destId="{D62865A1-B84F-4173-BE04-63F70A600DC4}" srcOrd="2" destOrd="0" presId="urn:microsoft.com/office/officeart/2008/layout/VerticalCircleList"/>
    <dgm:cxn modelId="{0E13041F-A935-4736-B8B8-376E4DB51589}" type="presParOf" srcId="{CB9C66BB-AF16-4FC4-B6C3-8C4A11D43EED}" destId="{421CCBA4-189E-4A7B-A359-AE6A9E4CD5EC}" srcOrd="1" destOrd="0" presId="urn:microsoft.com/office/officeart/2008/layout/VerticalCircleList"/>
    <dgm:cxn modelId="{AB638F2F-936E-4B2C-9E4D-092C9DAAB123}" type="presParOf" srcId="{421CCBA4-189E-4A7B-A359-AE6A9E4CD5EC}" destId="{6693692E-6F46-41FF-B07C-6141AE111DCF}" srcOrd="0" destOrd="0" presId="urn:microsoft.com/office/officeart/2008/layout/VerticalCircleList"/>
    <dgm:cxn modelId="{B5B132E8-EBFF-4D1B-927C-C9B3E9AFD9A5}" type="presParOf" srcId="{421CCBA4-189E-4A7B-A359-AE6A9E4CD5EC}" destId="{3B06B4ED-66FC-429E-90FF-5C8208B3C9CA}" srcOrd="1" destOrd="0" presId="urn:microsoft.com/office/officeart/2008/layout/VerticalCircleList"/>
    <dgm:cxn modelId="{6B5782DD-1CF5-4556-B568-62119E40ADF7}" type="presParOf" srcId="{421CCBA4-189E-4A7B-A359-AE6A9E4CD5EC}" destId="{55CF48A2-03C6-4C9C-8508-B3C195910990}" srcOrd="2" destOrd="0" presId="urn:microsoft.com/office/officeart/2008/layout/VerticalCircleList"/>
    <dgm:cxn modelId="{48DFEDAD-EB24-4D44-9F7F-3033EF06D343}" type="presParOf" srcId="{CB9C66BB-AF16-4FC4-B6C3-8C4A11D43EED}" destId="{23184259-A35E-433C-9E59-3832409CBE50}" srcOrd="2" destOrd="0" presId="urn:microsoft.com/office/officeart/2008/layout/VerticalCircleList"/>
    <dgm:cxn modelId="{517E2AB2-2107-4B9B-8528-12E0BF714039}" type="presParOf" srcId="{23184259-A35E-433C-9E59-3832409CBE50}" destId="{7ECB35B2-4E8C-4CD0-9A57-7AC59EF3AA71}" srcOrd="0" destOrd="0" presId="urn:microsoft.com/office/officeart/2008/layout/VerticalCircleList"/>
    <dgm:cxn modelId="{7141568B-6801-4599-9931-3C6E426A8F20}" type="presParOf" srcId="{23184259-A35E-433C-9E59-3832409CBE50}" destId="{0DE33020-8365-4054-9971-29C19505FCE8}" srcOrd="1" destOrd="0" presId="urn:microsoft.com/office/officeart/2008/layout/VerticalCircleList"/>
    <dgm:cxn modelId="{FCC5FB81-571A-4E8F-B4D4-9F7FA18459D9}" type="presParOf" srcId="{23184259-A35E-433C-9E59-3832409CBE50}" destId="{047DFFB6-731E-42FB-9D46-0C1BCD11F433}" srcOrd="2" destOrd="0" presId="urn:microsoft.com/office/officeart/2008/layout/VerticalCircleList"/>
    <dgm:cxn modelId="{FBD578C1-28C5-42F0-A666-C50DC7204196}" type="presParOf" srcId="{CB9C66BB-AF16-4FC4-B6C3-8C4A11D43EED}" destId="{5F0D08CE-F116-430C-9F29-7254AE9DF501}" srcOrd="3" destOrd="0" presId="urn:microsoft.com/office/officeart/2008/layout/VerticalCircleList"/>
    <dgm:cxn modelId="{97A75AE1-C4E9-4BFB-B7B2-5350FBFAA8F2}" type="presParOf" srcId="{5F0D08CE-F116-430C-9F29-7254AE9DF501}" destId="{A2B58BD6-D833-4E65-B68D-B0AB54099DA0}" srcOrd="0" destOrd="0" presId="urn:microsoft.com/office/officeart/2008/layout/VerticalCircleList"/>
    <dgm:cxn modelId="{E5007259-0224-41A4-B5A2-433739F470CD}" type="presParOf" srcId="{5F0D08CE-F116-430C-9F29-7254AE9DF501}" destId="{9BE4BF0E-8274-4CC1-B980-4CE3DD97EEFA}" srcOrd="1" destOrd="0" presId="urn:microsoft.com/office/officeart/2008/layout/VerticalCircleList"/>
    <dgm:cxn modelId="{BDE430A7-40BA-42FD-8803-229A0B4AD25C}" type="presParOf" srcId="{5F0D08CE-F116-430C-9F29-7254AE9DF501}" destId="{0533E2B8-46D8-4E32-BAA6-316EC5A6F8F2}" srcOrd="2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5D857FF9-5D40-40D8-8D4D-C7EA73C0C92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8FBC12AA-4B67-477B-A40B-717DA551A529}">
      <dgm:prSet phldrT="[Szöveg]" custT="1"/>
      <dgm:spPr/>
      <dgm:t>
        <a:bodyPr/>
        <a:lstStyle/>
        <a:p>
          <a:r>
            <a:rPr lang="hu-HU" sz="1800" b="1" dirty="0"/>
            <a:t>SZENT ISTVÁN MOZDONY 2017 </a:t>
          </a:r>
        </a:p>
      </dgm:t>
    </dgm:pt>
    <dgm:pt modelId="{BDB16A93-0173-41FF-8417-982BB9237631}" type="parTrans" cxnId="{54DB734C-54F8-4BDC-BEFD-E7F17EA64CA9}">
      <dgm:prSet/>
      <dgm:spPr/>
      <dgm:t>
        <a:bodyPr/>
        <a:lstStyle/>
        <a:p>
          <a:endParaRPr lang="hu-HU"/>
        </a:p>
      </dgm:t>
    </dgm:pt>
    <dgm:pt modelId="{856E0287-7B65-48F7-8DEA-F73EB883864A}" type="sibTrans" cxnId="{54DB734C-54F8-4BDC-BEFD-E7F17EA64CA9}">
      <dgm:prSet/>
      <dgm:spPr/>
      <dgm:t>
        <a:bodyPr/>
        <a:lstStyle/>
        <a:p>
          <a:endParaRPr lang="hu-HU" dirty="0"/>
        </a:p>
      </dgm:t>
    </dgm:pt>
    <dgm:pt modelId="{61DBA793-E1E6-40D7-9208-950ED6561241}">
      <dgm:prSet phldrT="[Szöveg]" custT="1"/>
      <dgm:spPr/>
      <dgm:t>
        <a:bodyPr/>
        <a:lstStyle/>
        <a:p>
          <a:endParaRPr lang="hu-HU" sz="1800" b="1" dirty="0"/>
        </a:p>
      </dgm:t>
    </dgm:pt>
    <dgm:pt modelId="{C03593F0-DE71-4F67-AB6C-8A59C5B8BCD9}" type="parTrans" cxnId="{1507A60B-3495-4A01-A922-550FD2FC98FC}">
      <dgm:prSet/>
      <dgm:spPr/>
      <dgm:t>
        <a:bodyPr/>
        <a:lstStyle/>
        <a:p>
          <a:endParaRPr lang="hu-HU"/>
        </a:p>
      </dgm:t>
    </dgm:pt>
    <dgm:pt modelId="{2D5B662A-2DEA-4196-8FBB-AB6E801069A3}" type="sibTrans" cxnId="{1507A60B-3495-4A01-A922-550FD2FC98FC}">
      <dgm:prSet/>
      <dgm:spPr/>
      <dgm:t>
        <a:bodyPr/>
        <a:lstStyle/>
        <a:p>
          <a:endParaRPr lang="hu-HU" dirty="0"/>
        </a:p>
      </dgm:t>
    </dgm:pt>
    <dgm:pt modelId="{24DD681D-BB78-4EC4-9FE8-6F481CB07FE3}" type="pres">
      <dgm:prSet presAssocID="{5D857FF9-5D40-40D8-8D4D-C7EA73C0C920}" presName="Name0" presStyleCnt="0">
        <dgm:presLayoutVars>
          <dgm:chMax/>
          <dgm:chPref/>
          <dgm:dir/>
          <dgm:animLvl val="lvl"/>
        </dgm:presLayoutVars>
      </dgm:prSet>
      <dgm:spPr/>
    </dgm:pt>
    <dgm:pt modelId="{3BD94F14-96A0-48A4-A42C-9DAF540B5D6B}" type="pres">
      <dgm:prSet presAssocID="{8FBC12AA-4B67-477B-A40B-717DA551A529}" presName="composite" presStyleCnt="0"/>
      <dgm:spPr/>
    </dgm:pt>
    <dgm:pt modelId="{51897994-C800-419F-B7C4-F69A6022454C}" type="pres">
      <dgm:prSet presAssocID="{8FBC12AA-4B67-477B-A40B-717DA551A529}" presName="Parent1" presStyleLbl="node1" presStyleIdx="0" presStyleCnt="4" custLinFactNeighborX="3218" custLinFactNeighborY="261">
        <dgm:presLayoutVars>
          <dgm:chMax val="1"/>
          <dgm:chPref val="1"/>
          <dgm:bulletEnabled val="1"/>
        </dgm:presLayoutVars>
      </dgm:prSet>
      <dgm:spPr/>
    </dgm:pt>
    <dgm:pt modelId="{DA278BEF-D8AA-42DD-865C-3659D2A952C9}" type="pres">
      <dgm:prSet presAssocID="{8FBC12AA-4B67-477B-A40B-717DA551A529}" presName="Child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492ED4C1-07F3-4E12-BFC9-768E606491B2}" type="pres">
      <dgm:prSet presAssocID="{8FBC12AA-4B67-477B-A40B-717DA551A529}" presName="BalanceSpacing" presStyleCnt="0"/>
      <dgm:spPr/>
    </dgm:pt>
    <dgm:pt modelId="{7AD6DCF8-B27B-4DBB-9DDF-4BC075714093}" type="pres">
      <dgm:prSet presAssocID="{8FBC12AA-4B67-477B-A40B-717DA551A529}" presName="BalanceSpacing1" presStyleCnt="0"/>
      <dgm:spPr/>
    </dgm:pt>
    <dgm:pt modelId="{1A6264B8-59DA-4BAC-8B2E-9895F3756E4D}" type="pres">
      <dgm:prSet presAssocID="{856E0287-7B65-48F7-8DEA-F73EB883864A}" presName="Accent1Text" presStyleLbl="node1" presStyleIdx="1" presStyleCnt="4" custLinFactNeighborX="3296" custLinFactNeighborY="-136"/>
      <dgm:spPr/>
    </dgm:pt>
    <dgm:pt modelId="{F0243CEC-C688-4336-90E7-BD57DA2E35CF}" type="pres">
      <dgm:prSet presAssocID="{856E0287-7B65-48F7-8DEA-F73EB883864A}" presName="spaceBetweenRectangles" presStyleCnt="0"/>
      <dgm:spPr/>
    </dgm:pt>
    <dgm:pt modelId="{C9348ACF-C967-44DA-9903-81B334FEF0D1}" type="pres">
      <dgm:prSet presAssocID="{61DBA793-E1E6-40D7-9208-950ED6561241}" presName="composite" presStyleCnt="0"/>
      <dgm:spPr/>
    </dgm:pt>
    <dgm:pt modelId="{C749459A-85F0-41C5-A5B9-74997D371FB8}" type="pres">
      <dgm:prSet presAssocID="{61DBA793-E1E6-40D7-9208-950ED6561241}" presName="Parent1" presStyleLbl="node1" presStyleIdx="2" presStyleCnt="4" custScaleX="100081" custLinFactNeighborX="1204" custLinFactNeighborY="-191">
        <dgm:presLayoutVars>
          <dgm:chMax val="1"/>
          <dgm:chPref val="1"/>
          <dgm:bulletEnabled val="1"/>
        </dgm:presLayoutVars>
      </dgm:prSet>
      <dgm:spPr/>
    </dgm:pt>
    <dgm:pt modelId="{A92E4FD2-C3B1-4747-B860-8F898763B818}" type="pres">
      <dgm:prSet presAssocID="{61DBA793-E1E6-40D7-9208-950ED6561241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122FC17A-7F37-4769-BF26-A3E507AAE7C9}" type="pres">
      <dgm:prSet presAssocID="{61DBA793-E1E6-40D7-9208-950ED6561241}" presName="BalanceSpacing" presStyleCnt="0"/>
      <dgm:spPr/>
    </dgm:pt>
    <dgm:pt modelId="{76DAB0A7-0752-4289-A2E2-E242285DF461}" type="pres">
      <dgm:prSet presAssocID="{61DBA793-E1E6-40D7-9208-950ED6561241}" presName="BalanceSpacing1" presStyleCnt="0"/>
      <dgm:spPr/>
    </dgm:pt>
    <dgm:pt modelId="{256394C3-5537-4222-AC22-324855C8C67F}" type="pres">
      <dgm:prSet presAssocID="{2D5B662A-2DEA-4196-8FBB-AB6E801069A3}" presName="Accent1Text" presStyleLbl="node1" presStyleIdx="3" presStyleCnt="4"/>
      <dgm:spPr/>
    </dgm:pt>
  </dgm:ptLst>
  <dgm:cxnLst>
    <dgm:cxn modelId="{1507A60B-3495-4A01-A922-550FD2FC98FC}" srcId="{5D857FF9-5D40-40D8-8D4D-C7EA73C0C920}" destId="{61DBA793-E1E6-40D7-9208-950ED6561241}" srcOrd="1" destOrd="0" parTransId="{C03593F0-DE71-4F67-AB6C-8A59C5B8BCD9}" sibTransId="{2D5B662A-2DEA-4196-8FBB-AB6E801069A3}"/>
    <dgm:cxn modelId="{FC4C3963-DC32-4ECC-B264-37001B997DF5}" type="presOf" srcId="{856E0287-7B65-48F7-8DEA-F73EB883864A}" destId="{1A6264B8-59DA-4BAC-8B2E-9895F3756E4D}" srcOrd="0" destOrd="0" presId="urn:microsoft.com/office/officeart/2008/layout/AlternatingHexagons"/>
    <dgm:cxn modelId="{54DB734C-54F8-4BDC-BEFD-E7F17EA64CA9}" srcId="{5D857FF9-5D40-40D8-8D4D-C7EA73C0C920}" destId="{8FBC12AA-4B67-477B-A40B-717DA551A529}" srcOrd="0" destOrd="0" parTransId="{BDB16A93-0173-41FF-8417-982BB9237631}" sibTransId="{856E0287-7B65-48F7-8DEA-F73EB883864A}"/>
    <dgm:cxn modelId="{0B325286-40EC-4AF5-A4ED-5780AB8EF787}" type="presOf" srcId="{61DBA793-E1E6-40D7-9208-950ED6561241}" destId="{C749459A-85F0-41C5-A5B9-74997D371FB8}" srcOrd="0" destOrd="0" presId="urn:microsoft.com/office/officeart/2008/layout/AlternatingHexagons"/>
    <dgm:cxn modelId="{546EF097-4F4A-4E8F-BB2A-136865B85C4C}" type="presOf" srcId="{5D857FF9-5D40-40D8-8D4D-C7EA73C0C920}" destId="{24DD681D-BB78-4EC4-9FE8-6F481CB07FE3}" srcOrd="0" destOrd="0" presId="urn:microsoft.com/office/officeart/2008/layout/AlternatingHexagons"/>
    <dgm:cxn modelId="{5C8A2BC7-0473-49CF-A93F-40ED829527C2}" type="presOf" srcId="{8FBC12AA-4B67-477B-A40B-717DA551A529}" destId="{51897994-C800-419F-B7C4-F69A6022454C}" srcOrd="0" destOrd="0" presId="urn:microsoft.com/office/officeart/2008/layout/AlternatingHexagons"/>
    <dgm:cxn modelId="{C5AC06F6-C4A2-4C4F-81D0-43C5D89360F2}" type="presOf" srcId="{2D5B662A-2DEA-4196-8FBB-AB6E801069A3}" destId="{256394C3-5537-4222-AC22-324855C8C67F}" srcOrd="0" destOrd="0" presId="urn:microsoft.com/office/officeart/2008/layout/AlternatingHexagons"/>
    <dgm:cxn modelId="{33FD376C-DFA8-4113-8EEE-B9DC160036A8}" type="presParOf" srcId="{24DD681D-BB78-4EC4-9FE8-6F481CB07FE3}" destId="{3BD94F14-96A0-48A4-A42C-9DAF540B5D6B}" srcOrd="0" destOrd="0" presId="urn:microsoft.com/office/officeart/2008/layout/AlternatingHexagons"/>
    <dgm:cxn modelId="{F259651D-0360-49A2-AF2B-CB5D5C3A3703}" type="presParOf" srcId="{3BD94F14-96A0-48A4-A42C-9DAF540B5D6B}" destId="{51897994-C800-419F-B7C4-F69A6022454C}" srcOrd="0" destOrd="0" presId="urn:microsoft.com/office/officeart/2008/layout/AlternatingHexagons"/>
    <dgm:cxn modelId="{BDE102C3-D267-4F7E-BCD3-E2BBC471D980}" type="presParOf" srcId="{3BD94F14-96A0-48A4-A42C-9DAF540B5D6B}" destId="{DA278BEF-D8AA-42DD-865C-3659D2A952C9}" srcOrd="1" destOrd="0" presId="urn:microsoft.com/office/officeart/2008/layout/AlternatingHexagons"/>
    <dgm:cxn modelId="{C6BD226C-3F51-4A96-B16C-352CA14C394C}" type="presParOf" srcId="{3BD94F14-96A0-48A4-A42C-9DAF540B5D6B}" destId="{492ED4C1-07F3-4E12-BFC9-768E606491B2}" srcOrd="2" destOrd="0" presId="urn:microsoft.com/office/officeart/2008/layout/AlternatingHexagons"/>
    <dgm:cxn modelId="{D640C9B1-B68C-47B2-93E2-9889B0E0981D}" type="presParOf" srcId="{3BD94F14-96A0-48A4-A42C-9DAF540B5D6B}" destId="{7AD6DCF8-B27B-4DBB-9DDF-4BC075714093}" srcOrd="3" destOrd="0" presId="urn:microsoft.com/office/officeart/2008/layout/AlternatingHexagons"/>
    <dgm:cxn modelId="{777231F0-11CC-451B-81C4-89A3ACEF544A}" type="presParOf" srcId="{3BD94F14-96A0-48A4-A42C-9DAF540B5D6B}" destId="{1A6264B8-59DA-4BAC-8B2E-9895F3756E4D}" srcOrd="4" destOrd="0" presId="urn:microsoft.com/office/officeart/2008/layout/AlternatingHexagons"/>
    <dgm:cxn modelId="{113D6739-7FF6-455B-B79D-0DB0B9E5EE6D}" type="presParOf" srcId="{24DD681D-BB78-4EC4-9FE8-6F481CB07FE3}" destId="{F0243CEC-C688-4336-90E7-BD57DA2E35CF}" srcOrd="1" destOrd="0" presId="urn:microsoft.com/office/officeart/2008/layout/AlternatingHexagons"/>
    <dgm:cxn modelId="{5239AD27-2B10-4B75-A5B7-DAF1A1382139}" type="presParOf" srcId="{24DD681D-BB78-4EC4-9FE8-6F481CB07FE3}" destId="{C9348ACF-C967-44DA-9903-81B334FEF0D1}" srcOrd="2" destOrd="0" presId="urn:microsoft.com/office/officeart/2008/layout/AlternatingHexagons"/>
    <dgm:cxn modelId="{27337857-9AF6-4675-9718-53042EC248A1}" type="presParOf" srcId="{C9348ACF-C967-44DA-9903-81B334FEF0D1}" destId="{C749459A-85F0-41C5-A5B9-74997D371FB8}" srcOrd="0" destOrd="0" presId="urn:microsoft.com/office/officeart/2008/layout/AlternatingHexagons"/>
    <dgm:cxn modelId="{985A138D-9899-47F0-975C-318A79B22855}" type="presParOf" srcId="{C9348ACF-C967-44DA-9903-81B334FEF0D1}" destId="{A92E4FD2-C3B1-4747-B860-8F898763B818}" srcOrd="1" destOrd="0" presId="urn:microsoft.com/office/officeart/2008/layout/AlternatingHexagons"/>
    <dgm:cxn modelId="{371D7158-FC2F-4629-926E-A4AF4BA2AF2E}" type="presParOf" srcId="{C9348ACF-C967-44DA-9903-81B334FEF0D1}" destId="{122FC17A-7F37-4769-BF26-A3E507AAE7C9}" srcOrd="2" destOrd="0" presId="urn:microsoft.com/office/officeart/2008/layout/AlternatingHexagons"/>
    <dgm:cxn modelId="{C0887E47-273C-49FC-BB98-0673E5C57A3C}" type="presParOf" srcId="{C9348ACF-C967-44DA-9903-81B334FEF0D1}" destId="{76DAB0A7-0752-4289-A2E2-E242285DF461}" srcOrd="3" destOrd="0" presId="urn:microsoft.com/office/officeart/2008/layout/AlternatingHexagons"/>
    <dgm:cxn modelId="{AC5EC035-1D92-4EE1-81B7-520892F62C9B}" type="presParOf" srcId="{C9348ACF-C967-44DA-9903-81B334FEF0D1}" destId="{256394C3-5537-4222-AC22-324855C8C67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5D857FF9-5D40-40D8-8D4D-C7EA73C0C920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61DBA793-E1E6-40D7-9208-950ED6561241}">
      <dgm:prSet phldrT="[Szöveg]"/>
      <dgm:spPr/>
      <dgm:t>
        <a:bodyPr/>
        <a:lstStyle/>
        <a:p>
          <a:r>
            <a:rPr lang="hu-HU" b="1" dirty="0"/>
            <a:t>FEHÉRVÁR NEKED WEB- APPLIKÁCIÓ 2023</a:t>
          </a:r>
        </a:p>
      </dgm:t>
    </dgm:pt>
    <dgm:pt modelId="{C03593F0-DE71-4F67-AB6C-8A59C5B8BCD9}" type="parTrans" cxnId="{1507A60B-3495-4A01-A922-550FD2FC98FC}">
      <dgm:prSet/>
      <dgm:spPr/>
      <dgm:t>
        <a:bodyPr/>
        <a:lstStyle/>
        <a:p>
          <a:endParaRPr lang="hu-HU"/>
        </a:p>
      </dgm:t>
    </dgm:pt>
    <dgm:pt modelId="{2D5B662A-2DEA-4196-8FBB-AB6E801069A3}" type="sibTrans" cxnId="{1507A60B-3495-4A01-A922-550FD2FC98FC}">
      <dgm:prSet custT="1"/>
      <dgm:spPr/>
      <dgm:t>
        <a:bodyPr/>
        <a:lstStyle/>
        <a:p>
          <a:r>
            <a:rPr lang="hu-HU" sz="2000" b="1" dirty="0"/>
            <a:t>… ÉS A TÖBBI </a:t>
          </a:r>
        </a:p>
      </dgm:t>
    </dgm:pt>
    <dgm:pt modelId="{8FBC12AA-4B67-477B-A40B-717DA551A529}">
      <dgm:prSet phldrT="[Szöveg]" custT="1"/>
      <dgm:spPr/>
      <dgm:t>
        <a:bodyPr/>
        <a:lstStyle/>
        <a:p>
          <a:r>
            <a:rPr lang="hu-HU" sz="1800" b="1" dirty="0"/>
            <a:t>ÉLJ, LÁSS, ÉREZZ! IMÁZSFILM 2020</a:t>
          </a:r>
        </a:p>
      </dgm:t>
    </dgm:pt>
    <dgm:pt modelId="{856E0287-7B65-48F7-8DEA-F73EB883864A}" type="sibTrans" cxnId="{54DB734C-54F8-4BDC-BEFD-E7F17EA64CA9}">
      <dgm:prSet custT="1"/>
      <dgm:spPr/>
      <dgm:t>
        <a:bodyPr/>
        <a:lstStyle/>
        <a:p>
          <a:endParaRPr lang="hu-HU" sz="1600" b="1" dirty="0"/>
        </a:p>
      </dgm:t>
    </dgm:pt>
    <dgm:pt modelId="{BDB16A93-0173-41FF-8417-982BB9237631}" type="parTrans" cxnId="{54DB734C-54F8-4BDC-BEFD-E7F17EA64CA9}">
      <dgm:prSet/>
      <dgm:spPr/>
      <dgm:t>
        <a:bodyPr/>
        <a:lstStyle/>
        <a:p>
          <a:endParaRPr lang="hu-HU"/>
        </a:p>
      </dgm:t>
    </dgm:pt>
    <dgm:pt modelId="{24DD681D-BB78-4EC4-9FE8-6F481CB07FE3}" type="pres">
      <dgm:prSet presAssocID="{5D857FF9-5D40-40D8-8D4D-C7EA73C0C920}" presName="Name0" presStyleCnt="0">
        <dgm:presLayoutVars>
          <dgm:chMax/>
          <dgm:chPref/>
          <dgm:dir/>
          <dgm:animLvl val="lvl"/>
        </dgm:presLayoutVars>
      </dgm:prSet>
      <dgm:spPr/>
    </dgm:pt>
    <dgm:pt modelId="{3BD94F14-96A0-48A4-A42C-9DAF540B5D6B}" type="pres">
      <dgm:prSet presAssocID="{8FBC12AA-4B67-477B-A40B-717DA551A529}" presName="composite" presStyleCnt="0"/>
      <dgm:spPr/>
    </dgm:pt>
    <dgm:pt modelId="{51897994-C800-419F-B7C4-F69A6022454C}" type="pres">
      <dgm:prSet presAssocID="{8FBC12AA-4B67-477B-A40B-717DA551A529}" presName="Parent1" presStyleLbl="node1" presStyleIdx="0" presStyleCnt="4" custLinFactNeighborX="5527" custLinFactNeighborY="484">
        <dgm:presLayoutVars>
          <dgm:chMax val="1"/>
          <dgm:chPref val="1"/>
          <dgm:bulletEnabled val="1"/>
        </dgm:presLayoutVars>
      </dgm:prSet>
      <dgm:spPr/>
    </dgm:pt>
    <dgm:pt modelId="{DA278BEF-D8AA-42DD-865C-3659D2A952C9}" type="pres">
      <dgm:prSet presAssocID="{8FBC12AA-4B67-477B-A40B-717DA551A529}" presName="Childtext1" presStyleLbl="revTx" presStyleIdx="0" presStyleCnt="2" custLinFactNeighborX="702" custLinFactNeighborY="1321">
        <dgm:presLayoutVars>
          <dgm:chMax val="0"/>
          <dgm:chPref val="0"/>
          <dgm:bulletEnabled val="1"/>
        </dgm:presLayoutVars>
      </dgm:prSet>
      <dgm:spPr/>
    </dgm:pt>
    <dgm:pt modelId="{492ED4C1-07F3-4E12-BFC9-768E606491B2}" type="pres">
      <dgm:prSet presAssocID="{8FBC12AA-4B67-477B-A40B-717DA551A529}" presName="BalanceSpacing" presStyleCnt="0"/>
      <dgm:spPr/>
    </dgm:pt>
    <dgm:pt modelId="{7AD6DCF8-B27B-4DBB-9DDF-4BC075714093}" type="pres">
      <dgm:prSet presAssocID="{8FBC12AA-4B67-477B-A40B-717DA551A529}" presName="BalanceSpacing1" presStyleCnt="0"/>
      <dgm:spPr/>
    </dgm:pt>
    <dgm:pt modelId="{1A6264B8-59DA-4BAC-8B2E-9895F3756E4D}" type="pres">
      <dgm:prSet presAssocID="{856E0287-7B65-48F7-8DEA-F73EB883864A}" presName="Accent1Text" presStyleLbl="node1" presStyleIdx="1" presStyleCnt="4" custLinFactNeighborX="5073" custLinFactNeighborY="-283"/>
      <dgm:spPr/>
    </dgm:pt>
    <dgm:pt modelId="{F0243CEC-C688-4336-90E7-BD57DA2E35CF}" type="pres">
      <dgm:prSet presAssocID="{856E0287-7B65-48F7-8DEA-F73EB883864A}" presName="spaceBetweenRectangles" presStyleCnt="0"/>
      <dgm:spPr/>
    </dgm:pt>
    <dgm:pt modelId="{C9348ACF-C967-44DA-9903-81B334FEF0D1}" type="pres">
      <dgm:prSet presAssocID="{61DBA793-E1E6-40D7-9208-950ED6561241}" presName="composite" presStyleCnt="0"/>
      <dgm:spPr/>
    </dgm:pt>
    <dgm:pt modelId="{C749459A-85F0-41C5-A5B9-74997D371FB8}" type="pres">
      <dgm:prSet presAssocID="{61DBA793-E1E6-40D7-9208-950ED6561241}" presName="Parent1" presStyleLbl="node1" presStyleIdx="2" presStyleCnt="4" custLinFactNeighborX="3063" custLinFactNeighborY="-440">
        <dgm:presLayoutVars>
          <dgm:chMax val="1"/>
          <dgm:chPref val="1"/>
          <dgm:bulletEnabled val="1"/>
        </dgm:presLayoutVars>
      </dgm:prSet>
      <dgm:spPr/>
    </dgm:pt>
    <dgm:pt modelId="{A92E4FD2-C3B1-4747-B860-8F898763B818}" type="pres">
      <dgm:prSet presAssocID="{61DBA793-E1E6-40D7-9208-950ED6561241}" presName="Childtext1" presStyleLbl="revTx" presStyleIdx="1" presStyleCnt="2" custLinFactNeighborY="-3635">
        <dgm:presLayoutVars>
          <dgm:chMax val="0"/>
          <dgm:chPref val="0"/>
          <dgm:bulletEnabled val="1"/>
        </dgm:presLayoutVars>
      </dgm:prSet>
      <dgm:spPr/>
    </dgm:pt>
    <dgm:pt modelId="{122FC17A-7F37-4769-BF26-A3E507AAE7C9}" type="pres">
      <dgm:prSet presAssocID="{61DBA793-E1E6-40D7-9208-950ED6561241}" presName="BalanceSpacing" presStyleCnt="0"/>
      <dgm:spPr/>
    </dgm:pt>
    <dgm:pt modelId="{76DAB0A7-0752-4289-A2E2-E242285DF461}" type="pres">
      <dgm:prSet presAssocID="{61DBA793-E1E6-40D7-9208-950ED6561241}" presName="BalanceSpacing1" presStyleCnt="0"/>
      <dgm:spPr/>
    </dgm:pt>
    <dgm:pt modelId="{256394C3-5537-4222-AC22-324855C8C67F}" type="pres">
      <dgm:prSet presAssocID="{2D5B662A-2DEA-4196-8FBB-AB6E801069A3}" presName="Accent1Text" presStyleLbl="node1" presStyleIdx="3" presStyleCnt="4" custLinFactNeighborX="3858" custLinFactNeighborY="705"/>
      <dgm:spPr/>
    </dgm:pt>
  </dgm:ptLst>
  <dgm:cxnLst>
    <dgm:cxn modelId="{1507A60B-3495-4A01-A922-550FD2FC98FC}" srcId="{5D857FF9-5D40-40D8-8D4D-C7EA73C0C920}" destId="{61DBA793-E1E6-40D7-9208-950ED6561241}" srcOrd="1" destOrd="0" parTransId="{C03593F0-DE71-4F67-AB6C-8A59C5B8BCD9}" sibTransId="{2D5B662A-2DEA-4196-8FBB-AB6E801069A3}"/>
    <dgm:cxn modelId="{FC4C3963-DC32-4ECC-B264-37001B997DF5}" type="presOf" srcId="{856E0287-7B65-48F7-8DEA-F73EB883864A}" destId="{1A6264B8-59DA-4BAC-8B2E-9895F3756E4D}" srcOrd="0" destOrd="0" presId="urn:microsoft.com/office/officeart/2008/layout/AlternatingHexagons"/>
    <dgm:cxn modelId="{54DB734C-54F8-4BDC-BEFD-E7F17EA64CA9}" srcId="{5D857FF9-5D40-40D8-8D4D-C7EA73C0C920}" destId="{8FBC12AA-4B67-477B-A40B-717DA551A529}" srcOrd="0" destOrd="0" parTransId="{BDB16A93-0173-41FF-8417-982BB9237631}" sibTransId="{856E0287-7B65-48F7-8DEA-F73EB883864A}"/>
    <dgm:cxn modelId="{0B325286-40EC-4AF5-A4ED-5780AB8EF787}" type="presOf" srcId="{61DBA793-E1E6-40D7-9208-950ED6561241}" destId="{C749459A-85F0-41C5-A5B9-74997D371FB8}" srcOrd="0" destOrd="0" presId="urn:microsoft.com/office/officeart/2008/layout/AlternatingHexagons"/>
    <dgm:cxn modelId="{546EF097-4F4A-4E8F-BB2A-136865B85C4C}" type="presOf" srcId="{5D857FF9-5D40-40D8-8D4D-C7EA73C0C920}" destId="{24DD681D-BB78-4EC4-9FE8-6F481CB07FE3}" srcOrd="0" destOrd="0" presId="urn:microsoft.com/office/officeart/2008/layout/AlternatingHexagons"/>
    <dgm:cxn modelId="{5C8A2BC7-0473-49CF-A93F-40ED829527C2}" type="presOf" srcId="{8FBC12AA-4B67-477B-A40B-717DA551A529}" destId="{51897994-C800-419F-B7C4-F69A6022454C}" srcOrd="0" destOrd="0" presId="urn:microsoft.com/office/officeart/2008/layout/AlternatingHexagons"/>
    <dgm:cxn modelId="{C5AC06F6-C4A2-4C4F-81D0-43C5D89360F2}" type="presOf" srcId="{2D5B662A-2DEA-4196-8FBB-AB6E801069A3}" destId="{256394C3-5537-4222-AC22-324855C8C67F}" srcOrd="0" destOrd="0" presId="urn:microsoft.com/office/officeart/2008/layout/AlternatingHexagons"/>
    <dgm:cxn modelId="{33FD376C-DFA8-4113-8EEE-B9DC160036A8}" type="presParOf" srcId="{24DD681D-BB78-4EC4-9FE8-6F481CB07FE3}" destId="{3BD94F14-96A0-48A4-A42C-9DAF540B5D6B}" srcOrd="0" destOrd="0" presId="urn:microsoft.com/office/officeart/2008/layout/AlternatingHexagons"/>
    <dgm:cxn modelId="{F259651D-0360-49A2-AF2B-CB5D5C3A3703}" type="presParOf" srcId="{3BD94F14-96A0-48A4-A42C-9DAF540B5D6B}" destId="{51897994-C800-419F-B7C4-F69A6022454C}" srcOrd="0" destOrd="0" presId="urn:microsoft.com/office/officeart/2008/layout/AlternatingHexagons"/>
    <dgm:cxn modelId="{BDE102C3-D267-4F7E-BCD3-E2BBC471D980}" type="presParOf" srcId="{3BD94F14-96A0-48A4-A42C-9DAF540B5D6B}" destId="{DA278BEF-D8AA-42DD-865C-3659D2A952C9}" srcOrd="1" destOrd="0" presId="urn:microsoft.com/office/officeart/2008/layout/AlternatingHexagons"/>
    <dgm:cxn modelId="{C6BD226C-3F51-4A96-B16C-352CA14C394C}" type="presParOf" srcId="{3BD94F14-96A0-48A4-A42C-9DAF540B5D6B}" destId="{492ED4C1-07F3-4E12-BFC9-768E606491B2}" srcOrd="2" destOrd="0" presId="urn:microsoft.com/office/officeart/2008/layout/AlternatingHexagons"/>
    <dgm:cxn modelId="{D640C9B1-B68C-47B2-93E2-9889B0E0981D}" type="presParOf" srcId="{3BD94F14-96A0-48A4-A42C-9DAF540B5D6B}" destId="{7AD6DCF8-B27B-4DBB-9DDF-4BC075714093}" srcOrd="3" destOrd="0" presId="urn:microsoft.com/office/officeart/2008/layout/AlternatingHexagons"/>
    <dgm:cxn modelId="{777231F0-11CC-451B-81C4-89A3ACEF544A}" type="presParOf" srcId="{3BD94F14-96A0-48A4-A42C-9DAF540B5D6B}" destId="{1A6264B8-59DA-4BAC-8B2E-9895F3756E4D}" srcOrd="4" destOrd="0" presId="urn:microsoft.com/office/officeart/2008/layout/AlternatingHexagons"/>
    <dgm:cxn modelId="{113D6739-7FF6-455B-B79D-0DB0B9E5EE6D}" type="presParOf" srcId="{24DD681D-BB78-4EC4-9FE8-6F481CB07FE3}" destId="{F0243CEC-C688-4336-90E7-BD57DA2E35CF}" srcOrd="1" destOrd="0" presId="urn:microsoft.com/office/officeart/2008/layout/AlternatingHexagons"/>
    <dgm:cxn modelId="{5239AD27-2B10-4B75-A5B7-DAF1A1382139}" type="presParOf" srcId="{24DD681D-BB78-4EC4-9FE8-6F481CB07FE3}" destId="{C9348ACF-C967-44DA-9903-81B334FEF0D1}" srcOrd="2" destOrd="0" presId="urn:microsoft.com/office/officeart/2008/layout/AlternatingHexagons"/>
    <dgm:cxn modelId="{27337857-9AF6-4675-9718-53042EC248A1}" type="presParOf" srcId="{C9348ACF-C967-44DA-9903-81B334FEF0D1}" destId="{C749459A-85F0-41C5-A5B9-74997D371FB8}" srcOrd="0" destOrd="0" presId="urn:microsoft.com/office/officeart/2008/layout/AlternatingHexagons"/>
    <dgm:cxn modelId="{985A138D-9899-47F0-975C-318A79B22855}" type="presParOf" srcId="{C9348ACF-C967-44DA-9903-81B334FEF0D1}" destId="{A92E4FD2-C3B1-4747-B860-8F898763B818}" srcOrd="1" destOrd="0" presId="urn:microsoft.com/office/officeart/2008/layout/AlternatingHexagons"/>
    <dgm:cxn modelId="{371D7158-FC2F-4629-926E-A4AF4BA2AF2E}" type="presParOf" srcId="{C9348ACF-C967-44DA-9903-81B334FEF0D1}" destId="{122FC17A-7F37-4769-BF26-A3E507AAE7C9}" srcOrd="2" destOrd="0" presId="urn:microsoft.com/office/officeart/2008/layout/AlternatingHexagons"/>
    <dgm:cxn modelId="{C0887E47-273C-49FC-BB98-0673E5C57A3C}" type="presParOf" srcId="{C9348ACF-C967-44DA-9903-81B334FEF0D1}" destId="{76DAB0A7-0752-4289-A2E2-E242285DF461}" srcOrd="3" destOrd="0" presId="urn:microsoft.com/office/officeart/2008/layout/AlternatingHexagons"/>
    <dgm:cxn modelId="{AC5EC035-1D92-4EE1-81B7-520892F62C9B}" type="presParOf" srcId="{C9348ACF-C967-44DA-9903-81B334FEF0D1}" destId="{256394C3-5537-4222-AC22-324855C8C67F}" srcOrd="4" destOrd="0" presId="urn:microsoft.com/office/officeart/2008/layout/AlternatingHexagons"/>
  </dgm:cxnLst>
  <dgm:bg>
    <a:noFill/>
  </dgm:bg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4.xml><?xml version="1.0" encoding="utf-8"?>
<dgm:dataModel xmlns:dgm="http://schemas.openxmlformats.org/drawingml/2006/diagram" xmlns:a="http://schemas.openxmlformats.org/drawingml/2006/main">
  <dgm:ptLst>
    <dgm:pt modelId="{A093D5E6-C3CA-4276-BFCE-87B99BB66ACB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hu-HU"/>
        </a:p>
      </dgm:t>
    </dgm:pt>
    <dgm:pt modelId="{AC0B5B8A-A3A5-4024-A8DD-DAA6E243C92D}">
      <dgm:prSet phldrT="[Szöveg]" custT="1"/>
      <dgm:spPr/>
      <dgm:t>
        <a:bodyPr/>
        <a:lstStyle/>
        <a:p>
          <a:pPr algn="ctr"/>
          <a:r>
            <a:rPr lang="hu-HU" sz="1800" dirty="0"/>
            <a:t>MICE (hivatásturizmus) és sportturizmus</a:t>
          </a:r>
        </a:p>
      </dgm:t>
    </dgm:pt>
    <dgm:pt modelId="{F840BEE6-B5EB-42D6-B4EF-450855D48CC6}" type="parTrans" cxnId="{56FA043B-EDD5-4773-AC7A-D46D48CE75E6}">
      <dgm:prSet/>
      <dgm:spPr/>
      <dgm:t>
        <a:bodyPr/>
        <a:lstStyle/>
        <a:p>
          <a:endParaRPr lang="hu-HU"/>
        </a:p>
      </dgm:t>
    </dgm:pt>
    <dgm:pt modelId="{A4DD127E-BF70-4249-B2A3-FEED14A32ADB}" type="sibTrans" cxnId="{56FA043B-EDD5-4773-AC7A-D46D48CE75E6}">
      <dgm:prSet/>
      <dgm:spPr/>
      <dgm:t>
        <a:bodyPr/>
        <a:lstStyle/>
        <a:p>
          <a:endParaRPr lang="hu-HU"/>
        </a:p>
      </dgm:t>
    </dgm:pt>
    <dgm:pt modelId="{23A5246C-2299-44D6-86EB-5BAA10C03B0B}">
      <dgm:prSet phldrT="[Szöveg]" custT="1"/>
      <dgm:spPr/>
      <dgm:t>
        <a:bodyPr/>
        <a:lstStyle/>
        <a:p>
          <a:pPr algn="ctr"/>
          <a:r>
            <a:rPr lang="hu-HU" sz="1800" dirty="0"/>
            <a:t>Kulturális</a:t>
          </a:r>
          <a:r>
            <a:rPr lang="hu-HU" sz="1800" baseline="0" dirty="0"/>
            <a:t> turizmus</a:t>
          </a:r>
          <a:endParaRPr lang="hu-HU" sz="1800" dirty="0"/>
        </a:p>
      </dgm:t>
    </dgm:pt>
    <dgm:pt modelId="{1C0EDB20-5F08-4693-97C9-66CDFA42FC3A}" type="parTrans" cxnId="{09D2241B-CDE7-4806-949C-3CA874B40C5A}">
      <dgm:prSet/>
      <dgm:spPr/>
      <dgm:t>
        <a:bodyPr/>
        <a:lstStyle/>
        <a:p>
          <a:endParaRPr lang="hu-HU"/>
        </a:p>
      </dgm:t>
    </dgm:pt>
    <dgm:pt modelId="{8A2E3D9A-1A46-4010-A128-81DE3FB4CC8F}" type="sibTrans" cxnId="{09D2241B-CDE7-4806-949C-3CA874B40C5A}">
      <dgm:prSet/>
      <dgm:spPr/>
      <dgm:t>
        <a:bodyPr/>
        <a:lstStyle/>
        <a:p>
          <a:endParaRPr lang="hu-HU"/>
        </a:p>
      </dgm:t>
    </dgm:pt>
    <dgm:pt modelId="{AFFD55F2-5461-44C2-9F0D-49CBB90B19FE}">
      <dgm:prSet phldrT="[Szöveg]" custT="1"/>
      <dgm:spPr/>
      <dgm:t>
        <a:bodyPr/>
        <a:lstStyle/>
        <a:p>
          <a:pPr algn="ctr"/>
          <a:r>
            <a:rPr lang="hu-HU" sz="1800" dirty="0"/>
            <a:t>Programturizmus</a:t>
          </a:r>
        </a:p>
      </dgm:t>
    </dgm:pt>
    <dgm:pt modelId="{9DFC01A0-A5B1-4033-BB28-10FCCF7E696C}" type="parTrans" cxnId="{6E8459C8-FF63-4BC1-A6A9-3C0B740F3975}">
      <dgm:prSet/>
      <dgm:spPr/>
      <dgm:t>
        <a:bodyPr/>
        <a:lstStyle/>
        <a:p>
          <a:endParaRPr lang="hu-HU"/>
        </a:p>
      </dgm:t>
    </dgm:pt>
    <dgm:pt modelId="{F9565F6F-E70D-4E5D-B9D6-A330CC02586B}" type="sibTrans" cxnId="{6E8459C8-FF63-4BC1-A6A9-3C0B740F3975}">
      <dgm:prSet/>
      <dgm:spPr/>
      <dgm:t>
        <a:bodyPr/>
        <a:lstStyle/>
        <a:p>
          <a:endParaRPr lang="hu-HU"/>
        </a:p>
      </dgm:t>
    </dgm:pt>
    <dgm:pt modelId="{3BADB4FB-865D-4D9F-9C96-0129FA666038}">
      <dgm:prSet phldrT="[Szöveg]" custT="1"/>
      <dgm:spPr/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hu-HU" sz="1800" b="0" dirty="0"/>
            <a:t>Kerékpáros turizmus (BUBA)</a:t>
          </a:r>
        </a:p>
      </dgm:t>
    </dgm:pt>
    <dgm:pt modelId="{3D09CF7C-4652-4CCA-B0CA-A1FBA152B335}" type="parTrans" cxnId="{9AEE3DB3-134E-40B5-92FD-C479CFFE82F1}">
      <dgm:prSet/>
      <dgm:spPr/>
      <dgm:t>
        <a:bodyPr/>
        <a:lstStyle/>
        <a:p>
          <a:endParaRPr lang="hu-HU"/>
        </a:p>
      </dgm:t>
    </dgm:pt>
    <dgm:pt modelId="{B2A00FC5-4E23-455E-9BD9-5379978B3DC1}" type="sibTrans" cxnId="{9AEE3DB3-134E-40B5-92FD-C479CFFE82F1}">
      <dgm:prSet/>
      <dgm:spPr/>
      <dgm:t>
        <a:bodyPr/>
        <a:lstStyle/>
        <a:p>
          <a:endParaRPr lang="hu-HU"/>
        </a:p>
      </dgm:t>
    </dgm:pt>
    <dgm:pt modelId="{11494984-D6ED-4550-ABAF-2936C229B960}" type="pres">
      <dgm:prSet presAssocID="{A093D5E6-C3CA-4276-BFCE-87B99BB66ACB}" presName="linear" presStyleCnt="0">
        <dgm:presLayoutVars>
          <dgm:animLvl val="lvl"/>
          <dgm:resizeHandles val="exact"/>
        </dgm:presLayoutVars>
      </dgm:prSet>
      <dgm:spPr/>
    </dgm:pt>
    <dgm:pt modelId="{5B431611-F14F-48B9-B4E1-EC2242E0AA2A}" type="pres">
      <dgm:prSet presAssocID="{AC0B5B8A-A3A5-4024-A8DD-DAA6E243C92D}" presName="parentText" presStyleLbl="node1" presStyleIdx="0" presStyleCnt="4" custScaleY="53813">
        <dgm:presLayoutVars>
          <dgm:chMax val="0"/>
          <dgm:bulletEnabled val="1"/>
        </dgm:presLayoutVars>
      </dgm:prSet>
      <dgm:spPr/>
    </dgm:pt>
    <dgm:pt modelId="{929F6F28-622B-4B26-A699-63266C7A0353}" type="pres">
      <dgm:prSet presAssocID="{A4DD127E-BF70-4249-B2A3-FEED14A32ADB}" presName="spacer" presStyleCnt="0"/>
      <dgm:spPr/>
    </dgm:pt>
    <dgm:pt modelId="{2473AE95-76E1-41F5-9710-F8CF49CE2CE1}" type="pres">
      <dgm:prSet presAssocID="{23A5246C-2299-44D6-86EB-5BAA10C03B0B}" presName="parentText" presStyleLbl="node1" presStyleIdx="1" presStyleCnt="4" custScaleY="42179" custLinFactNeighborY="4825">
        <dgm:presLayoutVars>
          <dgm:chMax val="0"/>
          <dgm:bulletEnabled val="1"/>
        </dgm:presLayoutVars>
      </dgm:prSet>
      <dgm:spPr/>
    </dgm:pt>
    <dgm:pt modelId="{F454D186-8756-448C-8C0C-61883AAA0FC0}" type="pres">
      <dgm:prSet presAssocID="{8A2E3D9A-1A46-4010-A128-81DE3FB4CC8F}" presName="spacer" presStyleCnt="0"/>
      <dgm:spPr/>
    </dgm:pt>
    <dgm:pt modelId="{629BB484-9E05-402D-8CBB-846488338FD7}" type="pres">
      <dgm:prSet presAssocID="{AFFD55F2-5461-44C2-9F0D-49CBB90B19FE}" presName="parentText" presStyleLbl="node1" presStyleIdx="2" presStyleCnt="4" custScaleY="44678" custLinFactNeighborY="7936">
        <dgm:presLayoutVars>
          <dgm:chMax val="0"/>
          <dgm:bulletEnabled val="1"/>
        </dgm:presLayoutVars>
      </dgm:prSet>
      <dgm:spPr/>
    </dgm:pt>
    <dgm:pt modelId="{FF37AC16-305D-400E-9942-1A7F5EB1E85C}" type="pres">
      <dgm:prSet presAssocID="{F9565F6F-E70D-4E5D-B9D6-A330CC02586B}" presName="spacer" presStyleCnt="0"/>
      <dgm:spPr/>
    </dgm:pt>
    <dgm:pt modelId="{D2D4AC3F-0BD0-4248-B33C-6293A581FAC2}" type="pres">
      <dgm:prSet presAssocID="{3BADB4FB-865D-4D9F-9C96-0129FA666038}" presName="parentText" presStyleLbl="node1" presStyleIdx="3" presStyleCnt="4" custScaleY="49589" custLinFactNeighborY="32418">
        <dgm:presLayoutVars>
          <dgm:chMax val="0"/>
          <dgm:bulletEnabled val="1"/>
        </dgm:presLayoutVars>
      </dgm:prSet>
      <dgm:spPr/>
    </dgm:pt>
  </dgm:ptLst>
  <dgm:cxnLst>
    <dgm:cxn modelId="{09F44002-FB36-4383-BED7-41B44366C506}" type="presOf" srcId="{23A5246C-2299-44D6-86EB-5BAA10C03B0B}" destId="{2473AE95-76E1-41F5-9710-F8CF49CE2CE1}" srcOrd="0" destOrd="0" presId="urn:microsoft.com/office/officeart/2005/8/layout/vList2"/>
    <dgm:cxn modelId="{6B10FB06-DB08-40E9-8F06-C40592B35611}" type="presOf" srcId="{AC0B5B8A-A3A5-4024-A8DD-DAA6E243C92D}" destId="{5B431611-F14F-48B9-B4E1-EC2242E0AA2A}" srcOrd="0" destOrd="0" presId="urn:microsoft.com/office/officeart/2005/8/layout/vList2"/>
    <dgm:cxn modelId="{09D2241B-CDE7-4806-949C-3CA874B40C5A}" srcId="{A093D5E6-C3CA-4276-BFCE-87B99BB66ACB}" destId="{23A5246C-2299-44D6-86EB-5BAA10C03B0B}" srcOrd="1" destOrd="0" parTransId="{1C0EDB20-5F08-4693-97C9-66CDFA42FC3A}" sibTransId="{8A2E3D9A-1A46-4010-A128-81DE3FB4CC8F}"/>
    <dgm:cxn modelId="{708ADB24-F02C-4F26-AE42-3DA2616301A9}" type="presOf" srcId="{A093D5E6-C3CA-4276-BFCE-87B99BB66ACB}" destId="{11494984-D6ED-4550-ABAF-2936C229B960}" srcOrd="0" destOrd="0" presId="urn:microsoft.com/office/officeart/2005/8/layout/vList2"/>
    <dgm:cxn modelId="{56FA043B-EDD5-4773-AC7A-D46D48CE75E6}" srcId="{A093D5E6-C3CA-4276-BFCE-87B99BB66ACB}" destId="{AC0B5B8A-A3A5-4024-A8DD-DAA6E243C92D}" srcOrd="0" destOrd="0" parTransId="{F840BEE6-B5EB-42D6-B4EF-450855D48CC6}" sibTransId="{A4DD127E-BF70-4249-B2A3-FEED14A32ADB}"/>
    <dgm:cxn modelId="{0328DD4B-CB1F-426E-81A9-29F800C04F96}" type="presOf" srcId="{AFFD55F2-5461-44C2-9F0D-49CBB90B19FE}" destId="{629BB484-9E05-402D-8CBB-846488338FD7}" srcOrd="0" destOrd="0" presId="urn:microsoft.com/office/officeart/2005/8/layout/vList2"/>
    <dgm:cxn modelId="{9AEE3DB3-134E-40B5-92FD-C479CFFE82F1}" srcId="{A093D5E6-C3CA-4276-BFCE-87B99BB66ACB}" destId="{3BADB4FB-865D-4D9F-9C96-0129FA666038}" srcOrd="3" destOrd="0" parTransId="{3D09CF7C-4652-4CCA-B0CA-A1FBA152B335}" sibTransId="{B2A00FC5-4E23-455E-9BD9-5379978B3DC1}"/>
    <dgm:cxn modelId="{6E8459C8-FF63-4BC1-A6A9-3C0B740F3975}" srcId="{A093D5E6-C3CA-4276-BFCE-87B99BB66ACB}" destId="{AFFD55F2-5461-44C2-9F0D-49CBB90B19FE}" srcOrd="2" destOrd="0" parTransId="{9DFC01A0-A5B1-4033-BB28-10FCCF7E696C}" sibTransId="{F9565F6F-E70D-4E5D-B9D6-A330CC02586B}"/>
    <dgm:cxn modelId="{C8F5D0CC-800D-4900-A1B3-AE82C366447A}" type="presOf" srcId="{3BADB4FB-865D-4D9F-9C96-0129FA666038}" destId="{D2D4AC3F-0BD0-4248-B33C-6293A581FAC2}" srcOrd="0" destOrd="0" presId="urn:microsoft.com/office/officeart/2005/8/layout/vList2"/>
    <dgm:cxn modelId="{E6E31C74-2069-4477-8E57-25B5D56C4BD1}" type="presParOf" srcId="{11494984-D6ED-4550-ABAF-2936C229B960}" destId="{5B431611-F14F-48B9-B4E1-EC2242E0AA2A}" srcOrd="0" destOrd="0" presId="urn:microsoft.com/office/officeart/2005/8/layout/vList2"/>
    <dgm:cxn modelId="{13B955B6-2ED6-4DF3-9BD9-04E06F577106}" type="presParOf" srcId="{11494984-D6ED-4550-ABAF-2936C229B960}" destId="{929F6F28-622B-4B26-A699-63266C7A0353}" srcOrd="1" destOrd="0" presId="urn:microsoft.com/office/officeart/2005/8/layout/vList2"/>
    <dgm:cxn modelId="{28518F6F-5825-46EE-BA0D-84F45C9F2E8C}" type="presParOf" srcId="{11494984-D6ED-4550-ABAF-2936C229B960}" destId="{2473AE95-76E1-41F5-9710-F8CF49CE2CE1}" srcOrd="2" destOrd="0" presId="urn:microsoft.com/office/officeart/2005/8/layout/vList2"/>
    <dgm:cxn modelId="{6D89BAD7-6576-42D4-99B2-F1CA4624A64F}" type="presParOf" srcId="{11494984-D6ED-4550-ABAF-2936C229B960}" destId="{F454D186-8756-448C-8C0C-61883AAA0FC0}" srcOrd="3" destOrd="0" presId="urn:microsoft.com/office/officeart/2005/8/layout/vList2"/>
    <dgm:cxn modelId="{38F234C4-93B4-4183-85C7-53443B0FFA9A}" type="presParOf" srcId="{11494984-D6ED-4550-ABAF-2936C229B960}" destId="{629BB484-9E05-402D-8CBB-846488338FD7}" srcOrd="4" destOrd="0" presId="urn:microsoft.com/office/officeart/2005/8/layout/vList2"/>
    <dgm:cxn modelId="{C77F28C9-8B3C-470F-92C6-4123B5F42102}" type="presParOf" srcId="{11494984-D6ED-4550-ABAF-2936C229B960}" destId="{FF37AC16-305D-400E-9942-1A7F5EB1E85C}" srcOrd="5" destOrd="0" presId="urn:microsoft.com/office/officeart/2005/8/layout/vList2"/>
    <dgm:cxn modelId="{ED22F9B3-88D6-4958-9045-B8FBB19B38EA}" type="presParOf" srcId="{11494984-D6ED-4550-ABAF-2936C229B960}" destId="{D2D4AC3F-0BD0-4248-B33C-6293A581FAC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5.xml><?xml version="1.0" encoding="utf-8"?>
<dgm:dataModel xmlns:dgm="http://schemas.openxmlformats.org/drawingml/2006/diagram" xmlns:a="http://schemas.openxmlformats.org/drawingml/2006/main">
  <dgm:ptLst>
    <dgm:pt modelId="{4B37443F-1C3D-4471-9914-13110AD31C5A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2C3745F-437B-42A7-B5A5-7257BC210831}">
      <dgm:prSet phldrT="[Szöveg]"/>
      <dgm:spPr/>
      <dgm:t>
        <a:bodyPr/>
        <a:lstStyle/>
        <a:p>
          <a:r>
            <a:rPr lang="hu-HU" b="1" dirty="0">
              <a:solidFill>
                <a:srgbClr val="29487F"/>
              </a:solidFill>
            </a:rPr>
            <a:t>Fejlesztés</a:t>
          </a:r>
        </a:p>
      </dgm:t>
    </dgm:pt>
    <dgm:pt modelId="{3753FE7D-C4FE-4CEB-AED8-FA0EF5D99470}" type="parTrans" cxnId="{51319E82-A371-4902-B59D-1CF2476DB566}">
      <dgm:prSet/>
      <dgm:spPr/>
      <dgm:t>
        <a:bodyPr/>
        <a:lstStyle/>
        <a:p>
          <a:endParaRPr lang="hu-HU"/>
        </a:p>
      </dgm:t>
    </dgm:pt>
    <dgm:pt modelId="{E2F36A89-E02C-4323-9761-438F29A1D614}" type="sibTrans" cxnId="{51319E82-A371-4902-B59D-1CF2476DB566}">
      <dgm:prSet/>
      <dgm:spPr/>
      <dgm:t>
        <a:bodyPr/>
        <a:lstStyle/>
        <a:p>
          <a:endParaRPr lang="hu-HU"/>
        </a:p>
      </dgm:t>
    </dgm:pt>
    <dgm:pt modelId="{6A493199-9AB3-402D-8E1C-DF7CA9429017}">
      <dgm:prSet phldrT="[Szöveg]"/>
      <dgm:spPr/>
      <dgm:t>
        <a:bodyPr/>
        <a:lstStyle/>
        <a:p>
          <a:r>
            <a:rPr lang="hu-HU" b="1" dirty="0">
              <a:solidFill>
                <a:srgbClr val="29487F"/>
              </a:solidFill>
            </a:rPr>
            <a:t>Kínálati elemek</a:t>
          </a:r>
        </a:p>
      </dgm:t>
    </dgm:pt>
    <dgm:pt modelId="{4DEFE87B-486B-464E-AB4D-796626001EF6}" type="parTrans" cxnId="{7B6EF298-C7A2-4586-B896-4505FC9081D5}">
      <dgm:prSet/>
      <dgm:spPr/>
      <dgm:t>
        <a:bodyPr/>
        <a:lstStyle/>
        <a:p>
          <a:endParaRPr lang="hu-HU"/>
        </a:p>
      </dgm:t>
    </dgm:pt>
    <dgm:pt modelId="{8FCC4F66-D203-4BC2-A9CE-CB4464A8C540}" type="sibTrans" cxnId="{7B6EF298-C7A2-4586-B896-4505FC9081D5}">
      <dgm:prSet/>
      <dgm:spPr/>
      <dgm:t>
        <a:bodyPr/>
        <a:lstStyle/>
        <a:p>
          <a:endParaRPr lang="hu-HU"/>
        </a:p>
      </dgm:t>
    </dgm:pt>
    <dgm:pt modelId="{915ABA33-CFCF-48A3-AAB5-09E7528DF40C}">
      <dgm:prSet phldrT="[Szöveg]"/>
      <dgm:spPr/>
      <dgm:t>
        <a:bodyPr/>
        <a:lstStyle/>
        <a:p>
          <a:r>
            <a:rPr lang="hu-HU" b="1" dirty="0">
              <a:solidFill>
                <a:srgbClr val="29487F"/>
              </a:solidFill>
            </a:rPr>
            <a:t>Turisztikai vonzerő</a:t>
          </a:r>
        </a:p>
      </dgm:t>
    </dgm:pt>
    <dgm:pt modelId="{4636DF27-3455-4004-AADB-6763229D7D2D}" type="parTrans" cxnId="{ECAFE447-BF76-4767-B8C2-686B5EAABA1F}">
      <dgm:prSet/>
      <dgm:spPr/>
      <dgm:t>
        <a:bodyPr/>
        <a:lstStyle/>
        <a:p>
          <a:endParaRPr lang="hu-HU"/>
        </a:p>
      </dgm:t>
    </dgm:pt>
    <dgm:pt modelId="{1DCCE40F-22A4-4EF8-8E45-6092C053E6C8}" type="sibTrans" cxnId="{ECAFE447-BF76-4767-B8C2-686B5EAABA1F}">
      <dgm:prSet/>
      <dgm:spPr/>
      <dgm:t>
        <a:bodyPr/>
        <a:lstStyle/>
        <a:p>
          <a:endParaRPr lang="hu-HU"/>
        </a:p>
      </dgm:t>
    </dgm:pt>
    <dgm:pt modelId="{8A3187E5-5E0F-4753-B89A-FAB9D827882A}">
      <dgm:prSet phldrT="[Szöveg]"/>
      <dgm:spPr/>
      <dgm:t>
        <a:bodyPr/>
        <a:lstStyle/>
        <a:p>
          <a:r>
            <a:rPr lang="hu-HU" b="1" dirty="0">
              <a:solidFill>
                <a:srgbClr val="29487F"/>
              </a:solidFill>
            </a:rPr>
            <a:t>Városimázs</a:t>
          </a:r>
        </a:p>
      </dgm:t>
    </dgm:pt>
    <dgm:pt modelId="{470E6692-AFA7-4EC5-B92C-2F5DD0EC39C7}" type="parTrans" cxnId="{7E391C42-2049-4039-8DDB-EEABE2E8397C}">
      <dgm:prSet/>
      <dgm:spPr/>
      <dgm:t>
        <a:bodyPr/>
        <a:lstStyle/>
        <a:p>
          <a:endParaRPr lang="hu-HU"/>
        </a:p>
      </dgm:t>
    </dgm:pt>
    <dgm:pt modelId="{1617750C-269C-4361-98A4-8DE2BC2A41E1}" type="sibTrans" cxnId="{7E391C42-2049-4039-8DDB-EEABE2E8397C}">
      <dgm:prSet/>
      <dgm:spPr/>
      <dgm:t>
        <a:bodyPr/>
        <a:lstStyle/>
        <a:p>
          <a:endParaRPr lang="hu-HU"/>
        </a:p>
      </dgm:t>
    </dgm:pt>
    <dgm:pt modelId="{66FEF4A8-10F2-4C6C-B47B-165CC4A0B231}">
      <dgm:prSet phldrT="[Szöveg]"/>
      <dgm:spPr/>
      <dgm:t>
        <a:bodyPr/>
        <a:lstStyle/>
        <a:p>
          <a:r>
            <a:rPr lang="hu-HU" b="1" dirty="0">
              <a:solidFill>
                <a:srgbClr val="29487F"/>
              </a:solidFill>
            </a:rPr>
            <a:t>Kereslet</a:t>
          </a:r>
        </a:p>
      </dgm:t>
    </dgm:pt>
    <dgm:pt modelId="{229E98BC-BB50-4EC0-AC34-3A05B87AD190}" type="parTrans" cxnId="{0109B696-A10F-4F11-97B2-DA00A6C9D629}">
      <dgm:prSet/>
      <dgm:spPr/>
      <dgm:t>
        <a:bodyPr/>
        <a:lstStyle/>
        <a:p>
          <a:endParaRPr lang="hu-HU"/>
        </a:p>
      </dgm:t>
    </dgm:pt>
    <dgm:pt modelId="{5E8316FC-D81B-4B93-969F-61A638804D7F}" type="sibTrans" cxnId="{0109B696-A10F-4F11-97B2-DA00A6C9D629}">
      <dgm:prSet/>
      <dgm:spPr/>
      <dgm:t>
        <a:bodyPr/>
        <a:lstStyle/>
        <a:p>
          <a:endParaRPr lang="hu-HU"/>
        </a:p>
      </dgm:t>
    </dgm:pt>
    <dgm:pt modelId="{77C7C553-FDF4-4C76-805C-623C6E7CDE63}" type="pres">
      <dgm:prSet presAssocID="{4B37443F-1C3D-4471-9914-13110AD31C5A}" presName="cycle" presStyleCnt="0">
        <dgm:presLayoutVars>
          <dgm:dir/>
          <dgm:resizeHandles val="exact"/>
        </dgm:presLayoutVars>
      </dgm:prSet>
      <dgm:spPr/>
    </dgm:pt>
    <dgm:pt modelId="{55E7A1F8-A39C-42D7-8403-EA5F3976BFA4}" type="pres">
      <dgm:prSet presAssocID="{92C3745F-437B-42A7-B5A5-7257BC210831}" presName="dummy" presStyleCnt="0"/>
      <dgm:spPr/>
    </dgm:pt>
    <dgm:pt modelId="{A9D85847-F21B-43C1-A70D-274CFD57DEA3}" type="pres">
      <dgm:prSet presAssocID="{92C3745F-437B-42A7-B5A5-7257BC210831}" presName="node" presStyleLbl="revTx" presStyleIdx="0" presStyleCnt="5">
        <dgm:presLayoutVars>
          <dgm:bulletEnabled val="1"/>
        </dgm:presLayoutVars>
      </dgm:prSet>
      <dgm:spPr/>
    </dgm:pt>
    <dgm:pt modelId="{385EE97B-1491-4C79-BABA-9BD63AB7F24C}" type="pres">
      <dgm:prSet presAssocID="{E2F36A89-E02C-4323-9761-438F29A1D614}" presName="sibTrans" presStyleLbl="node1" presStyleIdx="0" presStyleCnt="5"/>
      <dgm:spPr/>
    </dgm:pt>
    <dgm:pt modelId="{89027D7C-92D7-4C2D-A261-6B7046CEC7CA}" type="pres">
      <dgm:prSet presAssocID="{6A493199-9AB3-402D-8E1C-DF7CA9429017}" presName="dummy" presStyleCnt="0"/>
      <dgm:spPr/>
    </dgm:pt>
    <dgm:pt modelId="{9B5EAA7E-4446-4668-9CB4-31CEFD1B9E9E}" type="pres">
      <dgm:prSet presAssocID="{6A493199-9AB3-402D-8E1C-DF7CA9429017}" presName="node" presStyleLbl="revTx" presStyleIdx="1" presStyleCnt="5" custScaleX="177378">
        <dgm:presLayoutVars>
          <dgm:bulletEnabled val="1"/>
        </dgm:presLayoutVars>
      </dgm:prSet>
      <dgm:spPr/>
    </dgm:pt>
    <dgm:pt modelId="{B516D4EF-4706-4EAA-A214-648C0E5D938F}" type="pres">
      <dgm:prSet presAssocID="{8FCC4F66-D203-4BC2-A9CE-CB4464A8C540}" presName="sibTrans" presStyleLbl="node1" presStyleIdx="1" presStyleCnt="5"/>
      <dgm:spPr/>
    </dgm:pt>
    <dgm:pt modelId="{5B8B8142-86B0-4697-A29E-726326FF34DE}" type="pres">
      <dgm:prSet presAssocID="{915ABA33-CFCF-48A3-AAB5-09E7528DF40C}" presName="dummy" presStyleCnt="0"/>
      <dgm:spPr/>
    </dgm:pt>
    <dgm:pt modelId="{36898C6A-8F00-42F1-A0F5-44A8E4AF6ED0}" type="pres">
      <dgm:prSet presAssocID="{915ABA33-CFCF-48A3-AAB5-09E7528DF40C}" presName="node" presStyleLbl="revTx" presStyleIdx="2" presStyleCnt="5">
        <dgm:presLayoutVars>
          <dgm:bulletEnabled val="1"/>
        </dgm:presLayoutVars>
      </dgm:prSet>
      <dgm:spPr/>
    </dgm:pt>
    <dgm:pt modelId="{62CBEFFF-29B2-4EB7-ADD2-453EA9C943E5}" type="pres">
      <dgm:prSet presAssocID="{1DCCE40F-22A4-4EF8-8E45-6092C053E6C8}" presName="sibTrans" presStyleLbl="node1" presStyleIdx="2" presStyleCnt="5"/>
      <dgm:spPr/>
    </dgm:pt>
    <dgm:pt modelId="{1D8F77D0-19D8-404F-B8F8-87AE11803F08}" type="pres">
      <dgm:prSet presAssocID="{8A3187E5-5E0F-4753-B89A-FAB9D827882A}" presName="dummy" presStyleCnt="0"/>
      <dgm:spPr/>
    </dgm:pt>
    <dgm:pt modelId="{C7DBA1A5-E7A2-4DD5-96CD-2B03D891E779}" type="pres">
      <dgm:prSet presAssocID="{8A3187E5-5E0F-4753-B89A-FAB9D827882A}" presName="node" presStyleLbl="revTx" presStyleIdx="3" presStyleCnt="5">
        <dgm:presLayoutVars>
          <dgm:bulletEnabled val="1"/>
        </dgm:presLayoutVars>
      </dgm:prSet>
      <dgm:spPr/>
    </dgm:pt>
    <dgm:pt modelId="{566D9B54-F51A-4DEF-81C3-9D52A10338F3}" type="pres">
      <dgm:prSet presAssocID="{1617750C-269C-4361-98A4-8DE2BC2A41E1}" presName="sibTrans" presStyleLbl="node1" presStyleIdx="3" presStyleCnt="5" custLinFactNeighborY="-147"/>
      <dgm:spPr/>
    </dgm:pt>
    <dgm:pt modelId="{AF418BD0-F35C-4214-906F-1CDDB7327174}" type="pres">
      <dgm:prSet presAssocID="{66FEF4A8-10F2-4C6C-B47B-165CC4A0B231}" presName="dummy" presStyleCnt="0"/>
      <dgm:spPr/>
    </dgm:pt>
    <dgm:pt modelId="{9486C816-9BC9-47B8-B762-F5FFA7BCAA33}" type="pres">
      <dgm:prSet presAssocID="{66FEF4A8-10F2-4C6C-B47B-165CC4A0B231}" presName="node" presStyleLbl="revTx" presStyleIdx="4" presStyleCnt="5" custScaleX="124976">
        <dgm:presLayoutVars>
          <dgm:bulletEnabled val="1"/>
        </dgm:presLayoutVars>
      </dgm:prSet>
      <dgm:spPr/>
    </dgm:pt>
    <dgm:pt modelId="{E7E1FFA2-DF14-40F7-93FB-6FF73EBAFFA3}" type="pres">
      <dgm:prSet presAssocID="{5E8316FC-D81B-4B93-969F-61A638804D7F}" presName="sibTrans" presStyleLbl="node1" presStyleIdx="4" presStyleCnt="5"/>
      <dgm:spPr/>
    </dgm:pt>
  </dgm:ptLst>
  <dgm:cxnLst>
    <dgm:cxn modelId="{579A1502-3064-4A1D-816E-A8FFB8809DBD}" type="presOf" srcId="{1DCCE40F-22A4-4EF8-8E45-6092C053E6C8}" destId="{62CBEFFF-29B2-4EB7-ADD2-453EA9C943E5}" srcOrd="0" destOrd="0" presId="urn:microsoft.com/office/officeart/2005/8/layout/cycle1"/>
    <dgm:cxn modelId="{EF1D880F-B0E8-472A-A4D4-223F72574E7E}" type="presOf" srcId="{8FCC4F66-D203-4BC2-A9CE-CB4464A8C540}" destId="{B516D4EF-4706-4EAA-A214-648C0E5D938F}" srcOrd="0" destOrd="0" presId="urn:microsoft.com/office/officeart/2005/8/layout/cycle1"/>
    <dgm:cxn modelId="{ED14ED1C-2333-4F93-B1CE-14A3BBF6F437}" type="presOf" srcId="{4B37443F-1C3D-4471-9914-13110AD31C5A}" destId="{77C7C553-FDF4-4C76-805C-623C6E7CDE63}" srcOrd="0" destOrd="0" presId="urn:microsoft.com/office/officeart/2005/8/layout/cycle1"/>
    <dgm:cxn modelId="{7E391C42-2049-4039-8DDB-EEABE2E8397C}" srcId="{4B37443F-1C3D-4471-9914-13110AD31C5A}" destId="{8A3187E5-5E0F-4753-B89A-FAB9D827882A}" srcOrd="3" destOrd="0" parTransId="{470E6692-AFA7-4EC5-B92C-2F5DD0EC39C7}" sibTransId="{1617750C-269C-4361-98A4-8DE2BC2A41E1}"/>
    <dgm:cxn modelId="{398BEE42-A876-414F-B7D7-1B907A3FCF45}" type="presOf" srcId="{915ABA33-CFCF-48A3-AAB5-09E7528DF40C}" destId="{36898C6A-8F00-42F1-A0F5-44A8E4AF6ED0}" srcOrd="0" destOrd="0" presId="urn:microsoft.com/office/officeart/2005/8/layout/cycle1"/>
    <dgm:cxn modelId="{ECAFE447-BF76-4767-B8C2-686B5EAABA1F}" srcId="{4B37443F-1C3D-4471-9914-13110AD31C5A}" destId="{915ABA33-CFCF-48A3-AAB5-09E7528DF40C}" srcOrd="2" destOrd="0" parTransId="{4636DF27-3455-4004-AADB-6763229D7D2D}" sibTransId="{1DCCE40F-22A4-4EF8-8E45-6092C053E6C8}"/>
    <dgm:cxn modelId="{2B01594F-00B7-464F-B5DD-B90095406998}" type="presOf" srcId="{E2F36A89-E02C-4323-9761-438F29A1D614}" destId="{385EE97B-1491-4C79-BABA-9BD63AB7F24C}" srcOrd="0" destOrd="0" presId="urn:microsoft.com/office/officeart/2005/8/layout/cycle1"/>
    <dgm:cxn modelId="{51319E82-A371-4902-B59D-1CF2476DB566}" srcId="{4B37443F-1C3D-4471-9914-13110AD31C5A}" destId="{92C3745F-437B-42A7-B5A5-7257BC210831}" srcOrd="0" destOrd="0" parTransId="{3753FE7D-C4FE-4CEB-AED8-FA0EF5D99470}" sibTransId="{E2F36A89-E02C-4323-9761-438F29A1D614}"/>
    <dgm:cxn modelId="{0109B696-A10F-4F11-97B2-DA00A6C9D629}" srcId="{4B37443F-1C3D-4471-9914-13110AD31C5A}" destId="{66FEF4A8-10F2-4C6C-B47B-165CC4A0B231}" srcOrd="4" destOrd="0" parTransId="{229E98BC-BB50-4EC0-AC34-3A05B87AD190}" sibTransId="{5E8316FC-D81B-4B93-969F-61A638804D7F}"/>
    <dgm:cxn modelId="{7B6EF298-C7A2-4586-B896-4505FC9081D5}" srcId="{4B37443F-1C3D-4471-9914-13110AD31C5A}" destId="{6A493199-9AB3-402D-8E1C-DF7CA9429017}" srcOrd="1" destOrd="0" parTransId="{4DEFE87B-486B-464E-AB4D-796626001EF6}" sibTransId="{8FCC4F66-D203-4BC2-A9CE-CB4464A8C540}"/>
    <dgm:cxn modelId="{C5F061A5-03D8-4F93-A39A-6BDBE9FB8627}" type="presOf" srcId="{8A3187E5-5E0F-4753-B89A-FAB9D827882A}" destId="{C7DBA1A5-E7A2-4DD5-96CD-2B03D891E779}" srcOrd="0" destOrd="0" presId="urn:microsoft.com/office/officeart/2005/8/layout/cycle1"/>
    <dgm:cxn modelId="{5FF8EDAF-5A86-46FB-A1A9-E46C558B4FAE}" type="presOf" srcId="{6A493199-9AB3-402D-8E1C-DF7CA9429017}" destId="{9B5EAA7E-4446-4668-9CB4-31CEFD1B9E9E}" srcOrd="0" destOrd="0" presId="urn:microsoft.com/office/officeart/2005/8/layout/cycle1"/>
    <dgm:cxn modelId="{1AAAA7BB-C6E5-4B0B-9A47-D4E8D0CEFA6A}" type="presOf" srcId="{66FEF4A8-10F2-4C6C-B47B-165CC4A0B231}" destId="{9486C816-9BC9-47B8-B762-F5FFA7BCAA33}" srcOrd="0" destOrd="0" presId="urn:microsoft.com/office/officeart/2005/8/layout/cycle1"/>
    <dgm:cxn modelId="{0E3548CE-BFD1-4B75-8F3F-7B50A7457C8D}" type="presOf" srcId="{1617750C-269C-4361-98A4-8DE2BC2A41E1}" destId="{566D9B54-F51A-4DEF-81C3-9D52A10338F3}" srcOrd="0" destOrd="0" presId="urn:microsoft.com/office/officeart/2005/8/layout/cycle1"/>
    <dgm:cxn modelId="{B3F473F1-934E-4A25-8B87-780D7E560CDD}" type="presOf" srcId="{92C3745F-437B-42A7-B5A5-7257BC210831}" destId="{A9D85847-F21B-43C1-A70D-274CFD57DEA3}" srcOrd="0" destOrd="0" presId="urn:microsoft.com/office/officeart/2005/8/layout/cycle1"/>
    <dgm:cxn modelId="{04F8AAFB-B916-4A01-918C-B54D37627D5F}" type="presOf" srcId="{5E8316FC-D81B-4B93-969F-61A638804D7F}" destId="{E7E1FFA2-DF14-40F7-93FB-6FF73EBAFFA3}" srcOrd="0" destOrd="0" presId="urn:microsoft.com/office/officeart/2005/8/layout/cycle1"/>
    <dgm:cxn modelId="{B22A85A0-1AD0-4C0C-9E13-55D97505557A}" type="presParOf" srcId="{77C7C553-FDF4-4C76-805C-623C6E7CDE63}" destId="{55E7A1F8-A39C-42D7-8403-EA5F3976BFA4}" srcOrd="0" destOrd="0" presId="urn:microsoft.com/office/officeart/2005/8/layout/cycle1"/>
    <dgm:cxn modelId="{E53B4176-EE47-460B-9F6C-0E0F95C4749E}" type="presParOf" srcId="{77C7C553-FDF4-4C76-805C-623C6E7CDE63}" destId="{A9D85847-F21B-43C1-A70D-274CFD57DEA3}" srcOrd="1" destOrd="0" presId="urn:microsoft.com/office/officeart/2005/8/layout/cycle1"/>
    <dgm:cxn modelId="{8FCA7041-C3F9-4E31-A955-802910B49AAE}" type="presParOf" srcId="{77C7C553-FDF4-4C76-805C-623C6E7CDE63}" destId="{385EE97B-1491-4C79-BABA-9BD63AB7F24C}" srcOrd="2" destOrd="0" presId="urn:microsoft.com/office/officeart/2005/8/layout/cycle1"/>
    <dgm:cxn modelId="{CFD6FEDA-B097-4031-AE91-DC9640BB7E89}" type="presParOf" srcId="{77C7C553-FDF4-4C76-805C-623C6E7CDE63}" destId="{89027D7C-92D7-4C2D-A261-6B7046CEC7CA}" srcOrd="3" destOrd="0" presId="urn:microsoft.com/office/officeart/2005/8/layout/cycle1"/>
    <dgm:cxn modelId="{CB016FA6-CC17-4E1B-A359-B102C76B08D9}" type="presParOf" srcId="{77C7C553-FDF4-4C76-805C-623C6E7CDE63}" destId="{9B5EAA7E-4446-4668-9CB4-31CEFD1B9E9E}" srcOrd="4" destOrd="0" presId="urn:microsoft.com/office/officeart/2005/8/layout/cycle1"/>
    <dgm:cxn modelId="{F4DC0E89-BDC5-4BA2-9D5C-3E68C19EC731}" type="presParOf" srcId="{77C7C553-FDF4-4C76-805C-623C6E7CDE63}" destId="{B516D4EF-4706-4EAA-A214-648C0E5D938F}" srcOrd="5" destOrd="0" presId="urn:microsoft.com/office/officeart/2005/8/layout/cycle1"/>
    <dgm:cxn modelId="{60B4B442-FB18-42C0-A009-E5F1E1E986E0}" type="presParOf" srcId="{77C7C553-FDF4-4C76-805C-623C6E7CDE63}" destId="{5B8B8142-86B0-4697-A29E-726326FF34DE}" srcOrd="6" destOrd="0" presId="urn:microsoft.com/office/officeart/2005/8/layout/cycle1"/>
    <dgm:cxn modelId="{E69C1128-0505-4041-B14D-B366C79AACFE}" type="presParOf" srcId="{77C7C553-FDF4-4C76-805C-623C6E7CDE63}" destId="{36898C6A-8F00-42F1-A0F5-44A8E4AF6ED0}" srcOrd="7" destOrd="0" presId="urn:microsoft.com/office/officeart/2005/8/layout/cycle1"/>
    <dgm:cxn modelId="{9E71C4C5-E1AC-4987-8BF0-884E504E901B}" type="presParOf" srcId="{77C7C553-FDF4-4C76-805C-623C6E7CDE63}" destId="{62CBEFFF-29B2-4EB7-ADD2-453EA9C943E5}" srcOrd="8" destOrd="0" presId="urn:microsoft.com/office/officeart/2005/8/layout/cycle1"/>
    <dgm:cxn modelId="{15D577A7-9152-414B-94B7-FA73740E22FF}" type="presParOf" srcId="{77C7C553-FDF4-4C76-805C-623C6E7CDE63}" destId="{1D8F77D0-19D8-404F-B8F8-87AE11803F08}" srcOrd="9" destOrd="0" presId="urn:microsoft.com/office/officeart/2005/8/layout/cycle1"/>
    <dgm:cxn modelId="{A968EB0B-C6D5-4EF6-A047-6EB0B396934E}" type="presParOf" srcId="{77C7C553-FDF4-4C76-805C-623C6E7CDE63}" destId="{C7DBA1A5-E7A2-4DD5-96CD-2B03D891E779}" srcOrd="10" destOrd="0" presId="urn:microsoft.com/office/officeart/2005/8/layout/cycle1"/>
    <dgm:cxn modelId="{9C71AAAA-DD05-4097-9361-1DAF17999EEA}" type="presParOf" srcId="{77C7C553-FDF4-4C76-805C-623C6E7CDE63}" destId="{566D9B54-F51A-4DEF-81C3-9D52A10338F3}" srcOrd="11" destOrd="0" presId="urn:microsoft.com/office/officeart/2005/8/layout/cycle1"/>
    <dgm:cxn modelId="{31B6124D-F1ED-4C95-AA2E-3E8F5C30F123}" type="presParOf" srcId="{77C7C553-FDF4-4C76-805C-623C6E7CDE63}" destId="{AF418BD0-F35C-4214-906F-1CDDB7327174}" srcOrd="12" destOrd="0" presId="urn:microsoft.com/office/officeart/2005/8/layout/cycle1"/>
    <dgm:cxn modelId="{385EA28F-DF66-4D28-9663-F0B4690A18DC}" type="presParOf" srcId="{77C7C553-FDF4-4C76-805C-623C6E7CDE63}" destId="{9486C816-9BC9-47B8-B762-F5FFA7BCAA33}" srcOrd="13" destOrd="0" presId="urn:microsoft.com/office/officeart/2005/8/layout/cycle1"/>
    <dgm:cxn modelId="{99F309D9-EDE5-46BF-BD3F-E3A56404E056}" type="presParOf" srcId="{77C7C553-FDF4-4C76-805C-623C6E7CDE63}" destId="{E7E1FFA2-DF14-40F7-93FB-6FF73EBAFFA3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2FDEB33-AFB4-41F9-B8FC-8D0EBE37420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4EDDD2F4-E45E-44BC-9E76-852699B53B1B}">
      <dgm:prSet phldrT="[Szöveg]" custT="1"/>
      <dgm:spPr/>
      <dgm:t>
        <a:bodyPr/>
        <a:lstStyle/>
        <a:p>
          <a:endParaRPr lang="hu-HU" sz="1400" dirty="0"/>
        </a:p>
      </dgm:t>
    </dgm:pt>
    <dgm:pt modelId="{0CD2AE97-D268-4859-9B80-A825DDD3FE92}" type="parTrans" cxnId="{CF925957-20AC-4A66-A7D6-B939BF94B8F5}">
      <dgm:prSet/>
      <dgm:spPr/>
      <dgm:t>
        <a:bodyPr/>
        <a:lstStyle/>
        <a:p>
          <a:endParaRPr lang="hu-HU"/>
        </a:p>
      </dgm:t>
    </dgm:pt>
    <dgm:pt modelId="{76C6A513-03EB-459C-8EC2-F0FCC3914BCB}" type="sibTrans" cxnId="{CF925957-20AC-4A66-A7D6-B939BF94B8F5}">
      <dgm:prSet/>
      <dgm:spPr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</dgm:spPr>
      <dgm:t>
        <a:bodyPr/>
        <a:lstStyle/>
        <a:p>
          <a:endParaRPr lang="hu-HU"/>
        </a:p>
      </dgm:t>
    </dgm:pt>
    <dgm:pt modelId="{1BAEE50A-AD5A-4A78-9ABF-343C32789F82}" type="pres">
      <dgm:prSet presAssocID="{F2FDEB33-AFB4-41F9-B8FC-8D0EBE37420A}" presName="Name0" presStyleCnt="0">
        <dgm:presLayoutVars>
          <dgm:chMax val="7"/>
          <dgm:chPref val="7"/>
          <dgm:dir/>
        </dgm:presLayoutVars>
      </dgm:prSet>
      <dgm:spPr/>
    </dgm:pt>
    <dgm:pt modelId="{314AA807-C9A0-49F1-9762-C5D27A72FA47}" type="pres">
      <dgm:prSet presAssocID="{4EDDD2F4-E45E-44BC-9E76-852699B53B1B}" presName="parTx1" presStyleLbl="node1" presStyleIdx="0" presStyleCnt="1" custScaleX="139101" custScaleY="135098" custLinFactY="-62661" custLinFactNeighborX="-9961" custLinFactNeighborY="-100000"/>
      <dgm:spPr/>
    </dgm:pt>
    <dgm:pt modelId="{0DE03A96-C5D5-4920-A222-6DAC00003200}" type="pres">
      <dgm:prSet presAssocID="{76C6A513-03EB-459C-8EC2-F0FCC3914BCB}" presName="picture1" presStyleCnt="0"/>
      <dgm:spPr/>
    </dgm:pt>
    <dgm:pt modelId="{733BD5D8-A88D-4C47-8D64-CC1D8EA855EB}" type="pres">
      <dgm:prSet presAssocID="{76C6A513-03EB-459C-8EC2-F0FCC3914BCB}" presName="imageRepeatNode" presStyleLbl="fgImgPlace1" presStyleIdx="0" presStyleCnt="1" custScaleX="173265" custScaleY="183085" custLinFactNeighborX="-938" custLinFactNeighborY="16142"/>
      <dgm:spPr/>
    </dgm:pt>
  </dgm:ptLst>
  <dgm:cxnLst>
    <dgm:cxn modelId="{88048B69-D46A-406B-A8BB-6AF245F03051}" type="presOf" srcId="{F2FDEB33-AFB4-41F9-B8FC-8D0EBE37420A}" destId="{1BAEE50A-AD5A-4A78-9ABF-343C32789F82}" srcOrd="0" destOrd="0" presId="urn:microsoft.com/office/officeart/2008/layout/AscendingPictureAccentProcess"/>
    <dgm:cxn modelId="{CF925957-20AC-4A66-A7D6-B939BF94B8F5}" srcId="{F2FDEB33-AFB4-41F9-B8FC-8D0EBE37420A}" destId="{4EDDD2F4-E45E-44BC-9E76-852699B53B1B}" srcOrd="0" destOrd="0" parTransId="{0CD2AE97-D268-4859-9B80-A825DDD3FE92}" sibTransId="{76C6A513-03EB-459C-8EC2-F0FCC3914BCB}"/>
    <dgm:cxn modelId="{16530B59-1637-48B3-B1F9-05F44FB23F12}" type="presOf" srcId="{4EDDD2F4-E45E-44BC-9E76-852699B53B1B}" destId="{314AA807-C9A0-49F1-9762-C5D27A72FA47}" srcOrd="0" destOrd="0" presId="urn:microsoft.com/office/officeart/2008/layout/AscendingPictureAccentProcess"/>
    <dgm:cxn modelId="{9B880087-1B92-4E00-8CFC-F6C1013B7D57}" type="presOf" srcId="{76C6A513-03EB-459C-8EC2-F0FCC3914BCB}" destId="{733BD5D8-A88D-4C47-8D64-CC1D8EA855EB}" srcOrd="0" destOrd="0" presId="urn:microsoft.com/office/officeart/2008/layout/AscendingPictureAccentProcess"/>
    <dgm:cxn modelId="{E5281D05-3D9F-4631-9AC3-C9FF5064F3A1}" type="presParOf" srcId="{1BAEE50A-AD5A-4A78-9ABF-343C32789F82}" destId="{314AA807-C9A0-49F1-9762-C5D27A72FA47}" srcOrd="0" destOrd="0" presId="urn:microsoft.com/office/officeart/2008/layout/AscendingPictureAccentProcess"/>
    <dgm:cxn modelId="{6E980775-7595-427E-B453-6E828D4DF859}" type="presParOf" srcId="{1BAEE50A-AD5A-4A78-9ABF-343C32789F82}" destId="{0DE03A96-C5D5-4920-A222-6DAC00003200}" srcOrd="1" destOrd="0" presId="urn:microsoft.com/office/officeart/2008/layout/AscendingPictureAccentProcess"/>
    <dgm:cxn modelId="{1A9A8EB5-8DF9-4303-A28E-042B323043D8}" type="presParOf" srcId="{0DE03A96-C5D5-4920-A222-6DAC00003200}" destId="{733BD5D8-A88D-4C47-8D64-CC1D8EA855E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BD025A1-2A00-40D3-BC0C-2E159A00046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6DEDB-ABEB-4A7D-91F4-DD8577860107}">
      <dgm:prSet phldrT="[Szöveg]"/>
      <dgm:spPr>
        <a:solidFill>
          <a:srgbClr val="FFC000"/>
        </a:solidFill>
      </dgm:spPr>
      <dgm:t>
        <a:bodyPr/>
        <a:lstStyle/>
        <a:p>
          <a:endParaRPr lang="hu-HU" dirty="0">
            <a:latin typeface="+mn-lt"/>
          </a:endParaRPr>
        </a:p>
      </dgm:t>
    </dgm:pt>
    <dgm:pt modelId="{4C2288AA-4391-4DE8-8773-AF509EE79640}" type="sibTrans" cxnId="{4C60BCA4-F5FA-4CCE-AA0D-1E7C8E27F160}">
      <dgm:prSet/>
      <dgm:spPr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</dgm:spPr>
      <dgm:t>
        <a:bodyPr/>
        <a:lstStyle/>
        <a:p>
          <a:endParaRPr lang="hu-HU"/>
        </a:p>
      </dgm:t>
    </dgm:pt>
    <dgm:pt modelId="{1EFA445D-BBA2-4278-9855-1A7D11C7F4B6}" type="parTrans" cxnId="{4C60BCA4-F5FA-4CCE-AA0D-1E7C8E27F160}">
      <dgm:prSet/>
      <dgm:spPr/>
      <dgm:t>
        <a:bodyPr/>
        <a:lstStyle/>
        <a:p>
          <a:endParaRPr lang="hu-HU"/>
        </a:p>
      </dgm:t>
    </dgm:pt>
    <dgm:pt modelId="{2DBA786F-DBFB-4056-808D-AAB2EA26C317}" type="pres">
      <dgm:prSet presAssocID="{4BD025A1-2A00-40D3-BC0C-2E159A000467}" presName="Name0" presStyleCnt="0">
        <dgm:presLayoutVars>
          <dgm:chMax val="7"/>
          <dgm:chPref val="7"/>
          <dgm:dir/>
        </dgm:presLayoutVars>
      </dgm:prSet>
      <dgm:spPr/>
    </dgm:pt>
    <dgm:pt modelId="{B3F032CB-F8D3-4874-B05B-C5F463ABDB0F}" type="pres">
      <dgm:prSet presAssocID="{F016DEDB-ABEB-4A7D-91F4-DD8577860107}" presName="parTx1" presStyleLbl="node1" presStyleIdx="0" presStyleCnt="1" custScaleX="114994" custScaleY="94165" custLinFactY="-9066" custLinFactNeighborX="-428" custLinFactNeighborY="-100000"/>
      <dgm:spPr/>
    </dgm:pt>
    <dgm:pt modelId="{D278811F-377E-4EEC-9517-898C5844980A}" type="pres">
      <dgm:prSet presAssocID="{4C2288AA-4391-4DE8-8773-AF509EE79640}" presName="picture1" presStyleCnt="0"/>
      <dgm:spPr/>
    </dgm:pt>
    <dgm:pt modelId="{4C476F1E-00DA-4021-A1F3-69ECB796A07F}" type="pres">
      <dgm:prSet presAssocID="{4C2288AA-4391-4DE8-8773-AF509EE79640}" presName="imageRepeatNode" presStyleLbl="fgImgPlace1" presStyleIdx="0" presStyleCnt="1" custScaleX="138251" custScaleY="133512" custLinFactNeighborX="-43077" custLinFactNeighborY="1445"/>
      <dgm:spPr/>
    </dgm:pt>
  </dgm:ptLst>
  <dgm:cxnLst>
    <dgm:cxn modelId="{DDDE348C-875C-477A-B85A-6D5448E89311}" type="presOf" srcId="{F016DEDB-ABEB-4A7D-91F4-DD8577860107}" destId="{B3F032CB-F8D3-4874-B05B-C5F463ABDB0F}" srcOrd="0" destOrd="0" presId="urn:microsoft.com/office/officeart/2008/layout/AscendingPictureAccentProcess"/>
    <dgm:cxn modelId="{4C60BCA4-F5FA-4CCE-AA0D-1E7C8E27F160}" srcId="{4BD025A1-2A00-40D3-BC0C-2E159A000467}" destId="{F016DEDB-ABEB-4A7D-91F4-DD8577860107}" srcOrd="0" destOrd="0" parTransId="{1EFA445D-BBA2-4278-9855-1A7D11C7F4B6}" sibTransId="{4C2288AA-4391-4DE8-8773-AF509EE79640}"/>
    <dgm:cxn modelId="{4293DDA9-3982-41CD-9433-1B8746C8FA6A}" type="presOf" srcId="{4BD025A1-2A00-40D3-BC0C-2E159A000467}" destId="{2DBA786F-DBFB-4056-808D-AAB2EA26C317}" srcOrd="0" destOrd="0" presId="urn:microsoft.com/office/officeart/2008/layout/AscendingPictureAccentProcess"/>
    <dgm:cxn modelId="{B40006E0-7094-4AD1-A7D2-48F1C07E7620}" type="presOf" srcId="{4C2288AA-4391-4DE8-8773-AF509EE79640}" destId="{4C476F1E-00DA-4021-A1F3-69ECB796A07F}" srcOrd="0" destOrd="0" presId="urn:microsoft.com/office/officeart/2008/layout/AscendingPictureAccentProcess"/>
    <dgm:cxn modelId="{568E6413-2754-4C7A-86F6-E44BEA388BF8}" type="presParOf" srcId="{2DBA786F-DBFB-4056-808D-AAB2EA26C317}" destId="{B3F032CB-F8D3-4874-B05B-C5F463ABDB0F}" srcOrd="0" destOrd="0" presId="urn:microsoft.com/office/officeart/2008/layout/AscendingPictureAccentProcess"/>
    <dgm:cxn modelId="{B8E9AA73-0164-42AE-B454-9984675C3934}" type="presParOf" srcId="{2DBA786F-DBFB-4056-808D-AAB2EA26C317}" destId="{D278811F-377E-4EEC-9517-898C5844980A}" srcOrd="1" destOrd="0" presId="urn:microsoft.com/office/officeart/2008/layout/AscendingPictureAccentProcess"/>
    <dgm:cxn modelId="{F2DA05C2-36C3-425E-95A3-8DF45A5D8AEB}" type="presParOf" srcId="{D278811F-377E-4EEC-9517-898C5844980A}" destId="{4C476F1E-00DA-4021-A1F3-69ECB796A07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BD025A1-2A00-40D3-BC0C-2E159A00046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6DEDB-ABEB-4A7D-91F4-DD8577860107}">
      <dgm:prSet phldrT="[Szöveg]"/>
      <dgm:spPr/>
      <dgm:t>
        <a:bodyPr/>
        <a:lstStyle/>
        <a:p>
          <a:endParaRPr lang="hu-HU" dirty="0">
            <a:latin typeface="+mn-lt"/>
          </a:endParaRPr>
        </a:p>
      </dgm:t>
    </dgm:pt>
    <dgm:pt modelId="{1EFA445D-BBA2-4278-9855-1A7D11C7F4B6}" type="parTrans" cxnId="{4C60BCA4-F5FA-4CCE-AA0D-1E7C8E27F160}">
      <dgm:prSet/>
      <dgm:spPr/>
      <dgm:t>
        <a:bodyPr/>
        <a:lstStyle/>
        <a:p>
          <a:endParaRPr lang="hu-HU"/>
        </a:p>
      </dgm:t>
    </dgm:pt>
    <dgm:pt modelId="{4C2288AA-4391-4DE8-8773-AF509EE79640}" type="sibTrans" cxnId="{4C60BCA4-F5FA-4CCE-AA0D-1E7C8E27F160}">
      <dgm:prSet/>
      <dgm:spPr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</dgm:spPr>
      <dgm:t>
        <a:bodyPr/>
        <a:lstStyle/>
        <a:p>
          <a:endParaRPr lang="hu-HU"/>
        </a:p>
      </dgm:t>
    </dgm:pt>
    <dgm:pt modelId="{2DBA786F-DBFB-4056-808D-AAB2EA26C317}" type="pres">
      <dgm:prSet presAssocID="{4BD025A1-2A00-40D3-BC0C-2E159A000467}" presName="Name0" presStyleCnt="0">
        <dgm:presLayoutVars>
          <dgm:chMax val="7"/>
          <dgm:chPref val="7"/>
          <dgm:dir/>
        </dgm:presLayoutVars>
      </dgm:prSet>
      <dgm:spPr/>
    </dgm:pt>
    <dgm:pt modelId="{B3F032CB-F8D3-4874-B05B-C5F463ABDB0F}" type="pres">
      <dgm:prSet presAssocID="{F016DEDB-ABEB-4A7D-91F4-DD8577860107}" presName="parTx1" presStyleLbl="node1" presStyleIdx="0" presStyleCnt="1" custLinFactY="-48389" custLinFactNeighborX="158" custLinFactNeighborY="-100000"/>
      <dgm:spPr/>
    </dgm:pt>
    <dgm:pt modelId="{D278811F-377E-4EEC-9517-898C5844980A}" type="pres">
      <dgm:prSet presAssocID="{4C2288AA-4391-4DE8-8773-AF509EE79640}" presName="picture1" presStyleCnt="0"/>
      <dgm:spPr/>
    </dgm:pt>
    <dgm:pt modelId="{4C476F1E-00DA-4021-A1F3-69ECB796A07F}" type="pres">
      <dgm:prSet presAssocID="{4C2288AA-4391-4DE8-8773-AF509EE79640}" presName="imageRepeatNode" presStyleLbl="fgImgPlace1" presStyleIdx="0" presStyleCnt="1" custScaleX="152401" custScaleY="149948" custLinFactNeighborX="166" custLinFactNeighborY="2712"/>
      <dgm:spPr/>
    </dgm:pt>
  </dgm:ptLst>
  <dgm:cxnLst>
    <dgm:cxn modelId="{F499983E-4160-49E5-912C-CE36DF6C5AC8}" type="presOf" srcId="{4C2288AA-4391-4DE8-8773-AF509EE79640}" destId="{4C476F1E-00DA-4021-A1F3-69ECB796A07F}" srcOrd="0" destOrd="0" presId="urn:microsoft.com/office/officeart/2008/layout/AscendingPictureAccentProcess"/>
    <dgm:cxn modelId="{4C60BCA4-F5FA-4CCE-AA0D-1E7C8E27F160}" srcId="{4BD025A1-2A00-40D3-BC0C-2E159A000467}" destId="{F016DEDB-ABEB-4A7D-91F4-DD8577860107}" srcOrd="0" destOrd="0" parTransId="{1EFA445D-BBA2-4278-9855-1A7D11C7F4B6}" sibTransId="{4C2288AA-4391-4DE8-8773-AF509EE79640}"/>
    <dgm:cxn modelId="{9D54A8AA-0878-4736-94C8-C3843A9DC6CA}" type="presOf" srcId="{F016DEDB-ABEB-4A7D-91F4-DD8577860107}" destId="{B3F032CB-F8D3-4874-B05B-C5F463ABDB0F}" srcOrd="0" destOrd="0" presId="urn:microsoft.com/office/officeart/2008/layout/AscendingPictureAccentProcess"/>
    <dgm:cxn modelId="{08F93FCE-0D2E-47CB-A6CB-DCA9C0D258D4}" type="presOf" srcId="{4BD025A1-2A00-40D3-BC0C-2E159A000467}" destId="{2DBA786F-DBFB-4056-808D-AAB2EA26C317}" srcOrd="0" destOrd="0" presId="urn:microsoft.com/office/officeart/2008/layout/AscendingPictureAccentProcess"/>
    <dgm:cxn modelId="{0E931F8B-F4F0-45A5-95DE-FE1057BF67A4}" type="presParOf" srcId="{2DBA786F-DBFB-4056-808D-AAB2EA26C317}" destId="{B3F032CB-F8D3-4874-B05B-C5F463ABDB0F}" srcOrd="0" destOrd="0" presId="urn:microsoft.com/office/officeart/2008/layout/AscendingPictureAccentProcess"/>
    <dgm:cxn modelId="{A43C0FF4-AEEE-4BF2-8CC4-A00EC2B8B883}" type="presParOf" srcId="{2DBA786F-DBFB-4056-808D-AAB2EA26C317}" destId="{D278811F-377E-4EEC-9517-898C5844980A}" srcOrd="1" destOrd="0" presId="urn:microsoft.com/office/officeart/2008/layout/AscendingPictureAccentProcess"/>
    <dgm:cxn modelId="{41B83A89-A14E-4D29-A4B8-7DF46CC91514}" type="presParOf" srcId="{D278811F-377E-4EEC-9517-898C5844980A}" destId="{4C476F1E-00DA-4021-A1F3-69ECB796A07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BE4E60F-19FF-4673-95A4-529E36DE4A66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711DCEE6-3BDE-4D06-AB86-98BCB127B5AA}" type="pres">
      <dgm:prSet presAssocID="{2BE4E60F-19FF-4673-95A4-529E36DE4A66}" presName="Name0" presStyleCnt="0">
        <dgm:presLayoutVars>
          <dgm:chMax val="7"/>
          <dgm:chPref val="7"/>
          <dgm:dir/>
        </dgm:presLayoutVars>
      </dgm:prSet>
      <dgm:spPr/>
    </dgm:pt>
  </dgm:ptLst>
  <dgm:cxnLst>
    <dgm:cxn modelId="{2BED9853-6D47-4CF3-BFBB-0600BA354F6C}" type="presOf" srcId="{2BE4E60F-19FF-4673-95A4-529E36DE4A66}" destId="{711DCEE6-3BDE-4D06-AB86-98BCB127B5AA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2FDEB33-AFB4-41F9-B8FC-8D0EBE37420A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colorful4" csCatId="colorful" phldr="1"/>
      <dgm:spPr/>
    </dgm:pt>
    <dgm:pt modelId="{4EDDD2F4-E45E-44BC-9E76-852699B53B1B}">
      <dgm:prSet phldrT="[Szöveg]" custT="1"/>
      <dgm:spPr/>
      <dgm:t>
        <a:bodyPr/>
        <a:lstStyle/>
        <a:p>
          <a:endParaRPr lang="hu-HU" sz="1400" dirty="0"/>
        </a:p>
      </dgm:t>
    </dgm:pt>
    <dgm:pt modelId="{0CD2AE97-D268-4859-9B80-A825DDD3FE92}" type="parTrans" cxnId="{CF925957-20AC-4A66-A7D6-B939BF94B8F5}">
      <dgm:prSet/>
      <dgm:spPr/>
      <dgm:t>
        <a:bodyPr/>
        <a:lstStyle/>
        <a:p>
          <a:endParaRPr lang="hu-HU"/>
        </a:p>
      </dgm:t>
    </dgm:pt>
    <dgm:pt modelId="{76C6A513-03EB-459C-8EC2-F0FCC3914BCB}" type="sibTrans" cxnId="{CF925957-20AC-4A66-A7D6-B939BF94B8F5}">
      <dgm:prSet/>
      <dgm:spPr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</dgm:spPr>
      <dgm:t>
        <a:bodyPr/>
        <a:lstStyle/>
        <a:p>
          <a:endParaRPr lang="hu-HU"/>
        </a:p>
      </dgm:t>
    </dgm:pt>
    <dgm:pt modelId="{1BAEE50A-AD5A-4A78-9ABF-343C32789F82}" type="pres">
      <dgm:prSet presAssocID="{F2FDEB33-AFB4-41F9-B8FC-8D0EBE37420A}" presName="Name0" presStyleCnt="0">
        <dgm:presLayoutVars>
          <dgm:chMax val="7"/>
          <dgm:chPref val="7"/>
          <dgm:dir/>
        </dgm:presLayoutVars>
      </dgm:prSet>
      <dgm:spPr/>
    </dgm:pt>
    <dgm:pt modelId="{314AA807-C9A0-49F1-9762-C5D27A72FA47}" type="pres">
      <dgm:prSet presAssocID="{4EDDD2F4-E45E-44BC-9E76-852699B53B1B}" presName="parTx1" presStyleLbl="node1" presStyleIdx="0" presStyleCnt="1" custScaleX="139101" custScaleY="135098" custLinFactY="-30042" custLinFactNeighborX="-596" custLinFactNeighborY="-100000"/>
      <dgm:spPr/>
    </dgm:pt>
    <dgm:pt modelId="{0DE03A96-C5D5-4920-A222-6DAC00003200}" type="pres">
      <dgm:prSet presAssocID="{76C6A513-03EB-459C-8EC2-F0FCC3914BCB}" presName="picture1" presStyleCnt="0"/>
      <dgm:spPr/>
    </dgm:pt>
    <dgm:pt modelId="{733BD5D8-A88D-4C47-8D64-CC1D8EA855EB}" type="pres">
      <dgm:prSet presAssocID="{76C6A513-03EB-459C-8EC2-F0FCC3914BCB}" presName="imageRepeatNode" presStyleLbl="fgImgPlace1" presStyleIdx="0" presStyleCnt="1" custScaleX="157121" custScaleY="164513" custLinFactX="-77241" custLinFactY="35404" custLinFactNeighborX="-100000" custLinFactNeighborY="100000"/>
      <dgm:spPr/>
    </dgm:pt>
  </dgm:ptLst>
  <dgm:cxnLst>
    <dgm:cxn modelId="{88048B69-D46A-406B-A8BB-6AF245F03051}" type="presOf" srcId="{F2FDEB33-AFB4-41F9-B8FC-8D0EBE37420A}" destId="{1BAEE50A-AD5A-4A78-9ABF-343C32789F82}" srcOrd="0" destOrd="0" presId="urn:microsoft.com/office/officeart/2008/layout/AscendingPictureAccentProcess"/>
    <dgm:cxn modelId="{CF925957-20AC-4A66-A7D6-B939BF94B8F5}" srcId="{F2FDEB33-AFB4-41F9-B8FC-8D0EBE37420A}" destId="{4EDDD2F4-E45E-44BC-9E76-852699B53B1B}" srcOrd="0" destOrd="0" parTransId="{0CD2AE97-D268-4859-9B80-A825DDD3FE92}" sibTransId="{76C6A513-03EB-459C-8EC2-F0FCC3914BCB}"/>
    <dgm:cxn modelId="{16530B59-1637-48B3-B1F9-05F44FB23F12}" type="presOf" srcId="{4EDDD2F4-E45E-44BC-9E76-852699B53B1B}" destId="{314AA807-C9A0-49F1-9762-C5D27A72FA47}" srcOrd="0" destOrd="0" presId="urn:microsoft.com/office/officeart/2008/layout/AscendingPictureAccentProcess"/>
    <dgm:cxn modelId="{9B880087-1B92-4E00-8CFC-F6C1013B7D57}" type="presOf" srcId="{76C6A513-03EB-459C-8EC2-F0FCC3914BCB}" destId="{733BD5D8-A88D-4C47-8D64-CC1D8EA855EB}" srcOrd="0" destOrd="0" presId="urn:microsoft.com/office/officeart/2008/layout/AscendingPictureAccentProcess"/>
    <dgm:cxn modelId="{E5281D05-3D9F-4631-9AC3-C9FF5064F3A1}" type="presParOf" srcId="{1BAEE50A-AD5A-4A78-9ABF-343C32789F82}" destId="{314AA807-C9A0-49F1-9762-C5D27A72FA47}" srcOrd="0" destOrd="0" presId="urn:microsoft.com/office/officeart/2008/layout/AscendingPictureAccentProcess"/>
    <dgm:cxn modelId="{6E980775-7595-427E-B453-6E828D4DF859}" type="presParOf" srcId="{1BAEE50A-AD5A-4A78-9ABF-343C32789F82}" destId="{0DE03A96-C5D5-4920-A222-6DAC00003200}" srcOrd="1" destOrd="0" presId="urn:microsoft.com/office/officeart/2008/layout/AscendingPictureAccentProcess"/>
    <dgm:cxn modelId="{1A9A8EB5-8DF9-4303-A28E-042B323043D8}" type="presParOf" srcId="{0DE03A96-C5D5-4920-A222-6DAC00003200}" destId="{733BD5D8-A88D-4C47-8D64-CC1D8EA855EB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BD025A1-2A00-40D3-BC0C-2E159A000467}" type="doc">
      <dgm:prSet loTypeId="urn:microsoft.com/office/officeart/2008/layout/AscendingPictureAccentProcess" loCatId="process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hu-HU"/>
        </a:p>
      </dgm:t>
    </dgm:pt>
    <dgm:pt modelId="{F016DEDB-ABEB-4A7D-91F4-DD8577860107}">
      <dgm:prSet phldrT="[Szöveg]"/>
      <dgm:spPr>
        <a:solidFill>
          <a:srgbClr val="FFC000"/>
        </a:solidFill>
      </dgm:spPr>
      <dgm:t>
        <a:bodyPr/>
        <a:lstStyle/>
        <a:p>
          <a:endParaRPr lang="hu-HU" dirty="0">
            <a:latin typeface="+mn-lt"/>
          </a:endParaRPr>
        </a:p>
      </dgm:t>
    </dgm:pt>
    <dgm:pt modelId="{4C2288AA-4391-4DE8-8773-AF509EE79640}" type="sibTrans" cxnId="{4C60BCA4-F5FA-4CCE-AA0D-1E7C8E27F160}">
      <dgm:prSet/>
      <dgm:spPr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</dgm:spPr>
      <dgm:t>
        <a:bodyPr/>
        <a:lstStyle/>
        <a:p>
          <a:endParaRPr lang="hu-HU"/>
        </a:p>
      </dgm:t>
    </dgm:pt>
    <dgm:pt modelId="{1EFA445D-BBA2-4278-9855-1A7D11C7F4B6}" type="parTrans" cxnId="{4C60BCA4-F5FA-4CCE-AA0D-1E7C8E27F160}">
      <dgm:prSet/>
      <dgm:spPr/>
      <dgm:t>
        <a:bodyPr/>
        <a:lstStyle/>
        <a:p>
          <a:endParaRPr lang="hu-HU"/>
        </a:p>
      </dgm:t>
    </dgm:pt>
    <dgm:pt modelId="{2DBA786F-DBFB-4056-808D-AAB2EA26C317}" type="pres">
      <dgm:prSet presAssocID="{4BD025A1-2A00-40D3-BC0C-2E159A000467}" presName="Name0" presStyleCnt="0">
        <dgm:presLayoutVars>
          <dgm:chMax val="7"/>
          <dgm:chPref val="7"/>
          <dgm:dir/>
        </dgm:presLayoutVars>
      </dgm:prSet>
      <dgm:spPr/>
    </dgm:pt>
    <dgm:pt modelId="{B3F032CB-F8D3-4874-B05B-C5F463ABDB0F}" type="pres">
      <dgm:prSet presAssocID="{F016DEDB-ABEB-4A7D-91F4-DD8577860107}" presName="parTx1" presStyleLbl="node1" presStyleIdx="0" presStyleCnt="1" custScaleX="77019" custScaleY="94165" custLinFactY="-13623" custLinFactNeighborX="-19208" custLinFactNeighborY="-100000"/>
      <dgm:spPr/>
    </dgm:pt>
    <dgm:pt modelId="{D278811F-377E-4EEC-9517-898C5844980A}" type="pres">
      <dgm:prSet presAssocID="{4C2288AA-4391-4DE8-8773-AF509EE79640}" presName="picture1" presStyleCnt="0"/>
      <dgm:spPr/>
    </dgm:pt>
    <dgm:pt modelId="{4C476F1E-00DA-4021-A1F3-69ECB796A07F}" type="pres">
      <dgm:prSet presAssocID="{4C2288AA-4391-4DE8-8773-AF509EE79640}" presName="imageRepeatNode" presStyleLbl="fgImgPlace1" presStyleIdx="0" presStyleCnt="1" custScaleX="138251" custScaleY="133512" custLinFactNeighborX="-36899" custLinFactNeighborY="-140"/>
      <dgm:spPr/>
    </dgm:pt>
  </dgm:ptLst>
  <dgm:cxnLst>
    <dgm:cxn modelId="{DDDE348C-875C-477A-B85A-6D5448E89311}" type="presOf" srcId="{F016DEDB-ABEB-4A7D-91F4-DD8577860107}" destId="{B3F032CB-F8D3-4874-B05B-C5F463ABDB0F}" srcOrd="0" destOrd="0" presId="urn:microsoft.com/office/officeart/2008/layout/AscendingPictureAccentProcess"/>
    <dgm:cxn modelId="{4C60BCA4-F5FA-4CCE-AA0D-1E7C8E27F160}" srcId="{4BD025A1-2A00-40D3-BC0C-2E159A000467}" destId="{F016DEDB-ABEB-4A7D-91F4-DD8577860107}" srcOrd="0" destOrd="0" parTransId="{1EFA445D-BBA2-4278-9855-1A7D11C7F4B6}" sibTransId="{4C2288AA-4391-4DE8-8773-AF509EE79640}"/>
    <dgm:cxn modelId="{4293DDA9-3982-41CD-9433-1B8746C8FA6A}" type="presOf" srcId="{4BD025A1-2A00-40D3-BC0C-2E159A000467}" destId="{2DBA786F-DBFB-4056-808D-AAB2EA26C317}" srcOrd="0" destOrd="0" presId="urn:microsoft.com/office/officeart/2008/layout/AscendingPictureAccentProcess"/>
    <dgm:cxn modelId="{B40006E0-7094-4AD1-A7D2-48F1C07E7620}" type="presOf" srcId="{4C2288AA-4391-4DE8-8773-AF509EE79640}" destId="{4C476F1E-00DA-4021-A1F3-69ECB796A07F}" srcOrd="0" destOrd="0" presId="urn:microsoft.com/office/officeart/2008/layout/AscendingPictureAccentProcess"/>
    <dgm:cxn modelId="{568E6413-2754-4C7A-86F6-E44BEA388BF8}" type="presParOf" srcId="{2DBA786F-DBFB-4056-808D-AAB2EA26C317}" destId="{B3F032CB-F8D3-4874-B05B-C5F463ABDB0F}" srcOrd="0" destOrd="0" presId="urn:microsoft.com/office/officeart/2008/layout/AscendingPictureAccentProcess"/>
    <dgm:cxn modelId="{B8E9AA73-0164-42AE-B454-9984675C3934}" type="presParOf" srcId="{2DBA786F-DBFB-4056-808D-AAB2EA26C317}" destId="{D278811F-377E-4EEC-9517-898C5844980A}" srcOrd="1" destOrd="0" presId="urn:microsoft.com/office/officeart/2008/layout/AscendingPictureAccentProcess"/>
    <dgm:cxn modelId="{F2DA05C2-36C3-425E-95A3-8DF45A5D8AEB}" type="presParOf" srcId="{D278811F-377E-4EEC-9517-898C5844980A}" destId="{4C476F1E-00DA-4021-A1F3-69ECB796A07F}" srcOrd="0" destOrd="0" presId="urn:microsoft.com/office/officeart/2008/layout/AscendingPictureAccentProcess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536AB8-E02A-4FC4-BC5E-B1AC1343E268}">
      <dsp:nvSpPr>
        <dsp:cNvPr id="0" name=""/>
        <dsp:cNvSpPr/>
      </dsp:nvSpPr>
      <dsp:spPr>
        <a:xfrm>
          <a:off x="0" y="8634"/>
          <a:ext cx="5495160" cy="7488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TDM SZERVEZET </a:t>
          </a:r>
          <a:r>
            <a:rPr lang="hu-HU" sz="1600" kern="1200" dirty="0"/>
            <a:t>létrehozása (2009)</a:t>
          </a:r>
        </a:p>
      </dsp:txBody>
      <dsp:txXfrm>
        <a:off x="36553" y="45187"/>
        <a:ext cx="5422054" cy="675694"/>
      </dsp:txXfrm>
    </dsp:sp>
    <dsp:sp modelId="{D25169A7-151C-4774-8E05-5714E74C5848}">
      <dsp:nvSpPr>
        <dsp:cNvPr id="0" name=""/>
        <dsp:cNvSpPr/>
      </dsp:nvSpPr>
      <dsp:spPr>
        <a:xfrm>
          <a:off x="0" y="910973"/>
          <a:ext cx="5495160" cy="74880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dirty="0"/>
            <a:t>Kínálat feltérképezése, </a:t>
          </a:r>
          <a:r>
            <a:rPr lang="hu-HU" sz="1800" b="1" kern="1200" dirty="0"/>
            <a:t>VONZERŐLELTÁR</a:t>
          </a:r>
        </a:p>
      </dsp:txBody>
      <dsp:txXfrm>
        <a:off x="36553" y="947526"/>
        <a:ext cx="5422054" cy="675694"/>
      </dsp:txXfrm>
    </dsp:sp>
    <dsp:sp modelId="{3D0DD1B0-E1D1-40B4-8A3E-C52877960EA4}">
      <dsp:nvSpPr>
        <dsp:cNvPr id="0" name=""/>
        <dsp:cNvSpPr/>
      </dsp:nvSpPr>
      <dsp:spPr>
        <a:xfrm>
          <a:off x="0" y="1774973"/>
          <a:ext cx="5495160" cy="7488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ÖSSZETETT ADOTTSÁGOK</a:t>
          </a:r>
          <a:r>
            <a:rPr lang="hu-HU" sz="1600" kern="1200" dirty="0"/>
            <a:t>: királyi város, ipari város, művészetek városa, sportváros, barokk belváros, katonaváros…</a:t>
          </a:r>
        </a:p>
      </dsp:txBody>
      <dsp:txXfrm>
        <a:off x="36553" y="1811526"/>
        <a:ext cx="5422054" cy="675694"/>
      </dsp:txXfrm>
    </dsp:sp>
    <dsp:sp modelId="{00F48BAF-D4F9-44C1-81B6-CC9EA10C8A04}">
      <dsp:nvSpPr>
        <dsp:cNvPr id="0" name=""/>
        <dsp:cNvSpPr/>
      </dsp:nvSpPr>
      <dsp:spPr>
        <a:xfrm>
          <a:off x="0" y="2638973"/>
          <a:ext cx="5495160" cy="748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b="0" kern="1200" dirty="0"/>
            <a:t>Unikális, megkülönböztető jegy: </a:t>
          </a:r>
          <a:r>
            <a:rPr lang="hu-HU" sz="1800" b="1" kern="1200" dirty="0"/>
            <a:t>KORONÁZÓVÁROS</a:t>
          </a:r>
        </a:p>
      </dsp:txBody>
      <dsp:txXfrm>
        <a:off x="36553" y="2675526"/>
        <a:ext cx="5422054" cy="675694"/>
      </dsp:txXfrm>
    </dsp:sp>
    <dsp:sp modelId="{0A962EC2-9098-48D0-B440-7A44111D3908}">
      <dsp:nvSpPr>
        <dsp:cNvPr id="0" name=""/>
        <dsp:cNvSpPr/>
      </dsp:nvSpPr>
      <dsp:spPr>
        <a:xfrm>
          <a:off x="0" y="3502973"/>
          <a:ext cx="5495160" cy="74880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FELADAT: </a:t>
          </a:r>
          <a:r>
            <a:rPr lang="hu-HU" sz="1600" b="0" kern="1200" dirty="0"/>
            <a:t>szabadidős, kulturális turizmus erősítése   </a:t>
          </a:r>
        </a:p>
      </dsp:txBody>
      <dsp:txXfrm>
        <a:off x="36553" y="3539526"/>
        <a:ext cx="5422054" cy="67569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32CB-F8D3-4874-B05B-C5F463ABDB0F}">
      <dsp:nvSpPr>
        <dsp:cNvPr id="0" name=""/>
        <dsp:cNvSpPr/>
      </dsp:nvSpPr>
      <dsp:spPr>
        <a:xfrm>
          <a:off x="1615437" y="2481"/>
          <a:ext cx="4090830" cy="109710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893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500" kern="1200" dirty="0">
            <a:latin typeface="+mn-lt"/>
          </a:endParaRPr>
        </a:p>
      </dsp:txBody>
      <dsp:txXfrm>
        <a:off x="1668993" y="56037"/>
        <a:ext cx="3983718" cy="989997"/>
      </dsp:txXfrm>
    </dsp:sp>
    <dsp:sp modelId="{4C476F1E-00DA-4021-A1F3-69ECB796A07F}">
      <dsp:nvSpPr>
        <dsp:cNvPr id="0" name=""/>
        <dsp:cNvSpPr/>
      </dsp:nvSpPr>
      <dsp:spPr>
        <a:xfrm>
          <a:off x="-15865" y="113795"/>
          <a:ext cx="2890454" cy="284435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A807-C9A0-49F1-9762-C5D27A72FA47}">
      <dsp:nvSpPr>
        <dsp:cNvPr id="0" name=""/>
        <dsp:cNvSpPr/>
      </dsp:nvSpPr>
      <dsp:spPr>
        <a:xfrm>
          <a:off x="16425" y="219103"/>
          <a:ext cx="3048094" cy="7939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82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 dirty="0"/>
        </a:p>
      </dsp:txBody>
      <dsp:txXfrm>
        <a:off x="55182" y="257860"/>
        <a:ext cx="2970580" cy="716422"/>
      </dsp:txXfrm>
    </dsp:sp>
    <dsp:sp modelId="{733BD5D8-A88D-4C47-8D64-CC1D8EA855EB}">
      <dsp:nvSpPr>
        <dsp:cNvPr id="0" name=""/>
        <dsp:cNvSpPr/>
      </dsp:nvSpPr>
      <dsp:spPr>
        <a:xfrm>
          <a:off x="-234689" y="748764"/>
          <a:ext cx="1596243" cy="1671592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32CB-F8D3-4874-B05B-C5F463ABDB0F}">
      <dsp:nvSpPr>
        <dsp:cNvPr id="0" name=""/>
        <dsp:cNvSpPr/>
      </dsp:nvSpPr>
      <dsp:spPr>
        <a:xfrm>
          <a:off x="1433276" y="0"/>
          <a:ext cx="3495311" cy="1232393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3373" tIns="194310" rIns="194310" bIns="194310" numCol="1" spcCol="1270" anchor="ctr" anchorCtr="0">
          <a:noAutofit/>
        </a:bodyPr>
        <a:lstStyle/>
        <a:p>
          <a:pPr marL="0" lvl="0" indent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5100" kern="1200" dirty="0">
            <a:latin typeface="+mn-lt"/>
          </a:endParaRPr>
        </a:p>
      </dsp:txBody>
      <dsp:txXfrm>
        <a:off x="1493436" y="60160"/>
        <a:ext cx="3374991" cy="1112073"/>
      </dsp:txXfrm>
    </dsp:sp>
    <dsp:sp modelId="{4C476F1E-00DA-4021-A1F3-69ECB796A07F}">
      <dsp:nvSpPr>
        <dsp:cNvPr id="0" name=""/>
        <dsp:cNvSpPr/>
      </dsp:nvSpPr>
      <dsp:spPr>
        <a:xfrm>
          <a:off x="0" y="47910"/>
          <a:ext cx="1948254" cy="1881754"/>
        </a:xfrm>
        <a:prstGeom prst="ellipse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27FC5-62A8-489C-BD9F-669AB8B9548D}">
      <dsp:nvSpPr>
        <dsp:cNvPr id="0" name=""/>
        <dsp:cNvSpPr/>
      </dsp:nvSpPr>
      <dsp:spPr>
        <a:xfrm>
          <a:off x="675204" y="1090460"/>
          <a:ext cx="3313965" cy="744177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341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100" kern="1200" dirty="0"/>
        </a:p>
      </dsp:txBody>
      <dsp:txXfrm>
        <a:off x="711532" y="1126788"/>
        <a:ext cx="3241309" cy="671521"/>
      </dsp:txXfrm>
    </dsp:sp>
    <dsp:sp modelId="{0AB7B8A6-2BF4-4722-BCB7-0ABB44C9643E}">
      <dsp:nvSpPr>
        <dsp:cNvPr id="0" name=""/>
        <dsp:cNvSpPr/>
      </dsp:nvSpPr>
      <dsp:spPr>
        <a:xfrm>
          <a:off x="-129326" y="1310246"/>
          <a:ext cx="1895752" cy="1797438"/>
        </a:xfrm>
        <a:prstGeom prst="ellipse">
          <a:avLst/>
        </a:prstGeom>
        <a:blipFill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94E27-0B2C-4261-B1B5-17F22664B1C6}">
      <dsp:nvSpPr>
        <dsp:cNvPr id="0" name=""/>
        <dsp:cNvSpPr/>
      </dsp:nvSpPr>
      <dsp:spPr>
        <a:xfrm>
          <a:off x="768517" y="2015162"/>
          <a:ext cx="2736069" cy="7479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83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Tourinform iroda felújítás</a:t>
          </a:r>
          <a:r>
            <a:rPr lang="hu-HU" sz="1800" kern="1200" dirty="0"/>
            <a:t> 2020.</a:t>
          </a:r>
        </a:p>
      </dsp:txBody>
      <dsp:txXfrm>
        <a:off x="805028" y="2051673"/>
        <a:ext cx="2663047" cy="674906"/>
      </dsp:txXfrm>
    </dsp:sp>
    <dsp:sp modelId="{3FE297A1-3AE7-41B0-B526-ADA112217CA6}">
      <dsp:nvSpPr>
        <dsp:cNvPr id="0" name=""/>
        <dsp:cNvSpPr/>
      </dsp:nvSpPr>
      <dsp:spPr>
        <a:xfrm>
          <a:off x="518541" y="1854974"/>
          <a:ext cx="298455" cy="211348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142ED-722D-49EB-8CA4-1EBCA2909F99}">
      <dsp:nvSpPr>
        <dsp:cNvPr id="0" name=""/>
        <dsp:cNvSpPr/>
      </dsp:nvSpPr>
      <dsp:spPr>
        <a:xfrm flipH="1">
          <a:off x="383054" y="810191"/>
          <a:ext cx="155005" cy="40526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3FA05-2A58-435D-AE5F-2D69C78F5339}">
      <dsp:nvSpPr>
        <dsp:cNvPr id="0" name=""/>
        <dsp:cNvSpPr/>
      </dsp:nvSpPr>
      <dsp:spPr>
        <a:xfrm>
          <a:off x="1374614" y="1463196"/>
          <a:ext cx="2390377" cy="14764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600" kern="1200" dirty="0"/>
            <a:t>„Mert itt fontos vagyok, itt szívesen látnak”</a:t>
          </a:r>
        </a:p>
      </dsp:txBody>
      <dsp:txXfrm>
        <a:off x="1374614" y="1463196"/>
        <a:ext cx="2390377" cy="1476493"/>
      </dsp:txXfrm>
    </dsp:sp>
    <dsp:sp modelId="{4F5AEDD7-E479-4825-9119-AD22AC7387FF}">
      <dsp:nvSpPr>
        <dsp:cNvPr id="0" name=""/>
        <dsp:cNvSpPr/>
      </dsp:nvSpPr>
      <dsp:spPr>
        <a:xfrm>
          <a:off x="1163711" y="1252474"/>
          <a:ext cx="574075" cy="574224"/>
        </a:xfrm>
        <a:prstGeom prst="halfFrame">
          <a:avLst>
            <a:gd name="adj1" fmla="val 25770"/>
            <a:gd name="adj2" fmla="val 25770"/>
          </a:avLst>
        </a:prstGeom>
        <a:solidFill>
          <a:srgbClr val="CD243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A35F-9A18-4F04-B91C-CD4E3215137D}">
      <dsp:nvSpPr>
        <dsp:cNvPr id="0" name=""/>
        <dsp:cNvSpPr/>
      </dsp:nvSpPr>
      <dsp:spPr>
        <a:xfrm rot="5400000">
          <a:off x="3418371" y="1252549"/>
          <a:ext cx="574224" cy="574075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8C81C-C79D-4B32-8EF0-B8CFD06F9906}">
      <dsp:nvSpPr>
        <dsp:cNvPr id="0" name=""/>
        <dsp:cNvSpPr/>
      </dsp:nvSpPr>
      <dsp:spPr>
        <a:xfrm rot="16200000">
          <a:off x="1163637" y="2576550"/>
          <a:ext cx="574224" cy="574075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72DA8-70B5-4479-9756-B2012B6EA2DB}">
      <dsp:nvSpPr>
        <dsp:cNvPr id="0" name=""/>
        <dsp:cNvSpPr/>
      </dsp:nvSpPr>
      <dsp:spPr>
        <a:xfrm rot="10800000">
          <a:off x="3418446" y="2576476"/>
          <a:ext cx="574075" cy="574224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564EA1-09BE-4D87-B491-B8FEE0424555}">
      <dsp:nvSpPr>
        <dsp:cNvPr id="0" name=""/>
        <dsp:cNvSpPr/>
      </dsp:nvSpPr>
      <dsp:spPr>
        <a:xfrm>
          <a:off x="180855" y="0"/>
          <a:ext cx="2980305" cy="1851179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0B3931-FFB6-4C6A-95F9-50B5662784F9}">
      <dsp:nvSpPr>
        <dsp:cNvPr id="0" name=""/>
        <dsp:cNvSpPr/>
      </dsp:nvSpPr>
      <dsp:spPr>
        <a:xfrm>
          <a:off x="2931274" y="1522387"/>
          <a:ext cx="2305107" cy="14238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kern="1200" dirty="0">
              <a:solidFill>
                <a:srgbClr val="FFC000"/>
              </a:solidFill>
            </a:rPr>
            <a:t>„Szeretjük a városunkat, és szeretnénk ezt másoknak is megmutatni” </a:t>
          </a:r>
          <a:endParaRPr lang="hu-HU" sz="1800" b="0" kern="1200" dirty="0"/>
        </a:p>
      </dsp:txBody>
      <dsp:txXfrm>
        <a:off x="2931274" y="1522387"/>
        <a:ext cx="2305107" cy="1423823"/>
      </dsp:txXfrm>
    </dsp:sp>
    <dsp:sp modelId="{552F56CD-2806-41C6-8394-1142ECFEBE53}">
      <dsp:nvSpPr>
        <dsp:cNvPr id="0" name=""/>
        <dsp:cNvSpPr/>
      </dsp:nvSpPr>
      <dsp:spPr>
        <a:xfrm>
          <a:off x="2741748" y="1334189"/>
          <a:ext cx="553597" cy="553740"/>
        </a:xfrm>
        <a:prstGeom prst="halfFrame">
          <a:avLst>
            <a:gd name="adj1" fmla="val 25770"/>
            <a:gd name="adj2" fmla="val 257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D866D6-D1A7-487B-A134-F1BD6F770455}">
      <dsp:nvSpPr>
        <dsp:cNvPr id="0" name=""/>
        <dsp:cNvSpPr/>
      </dsp:nvSpPr>
      <dsp:spPr>
        <a:xfrm rot="5400000">
          <a:off x="4915979" y="1334261"/>
          <a:ext cx="553740" cy="553597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B4A5EB8-0F61-48DE-9DCB-DBFDBA8831BA}">
      <dsp:nvSpPr>
        <dsp:cNvPr id="0" name=""/>
        <dsp:cNvSpPr/>
      </dsp:nvSpPr>
      <dsp:spPr>
        <a:xfrm rot="16200000">
          <a:off x="2741676" y="2611032"/>
          <a:ext cx="553740" cy="553597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316CF1-426E-4189-ACB2-7FE2B3EE47C0}">
      <dsp:nvSpPr>
        <dsp:cNvPr id="0" name=""/>
        <dsp:cNvSpPr/>
      </dsp:nvSpPr>
      <dsp:spPr>
        <a:xfrm rot="10800000">
          <a:off x="4916051" y="2610961"/>
          <a:ext cx="553597" cy="553740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50DFA5-51EA-4CA1-AE85-C5377B431E7B}">
      <dsp:nvSpPr>
        <dsp:cNvPr id="0" name=""/>
        <dsp:cNvSpPr/>
      </dsp:nvSpPr>
      <dsp:spPr>
        <a:xfrm>
          <a:off x="1861501" y="638057"/>
          <a:ext cx="1962068" cy="1961982"/>
        </a:xfrm>
        <a:prstGeom prst="donut">
          <a:avLst>
            <a:gd name="adj" fmla="val 11010"/>
          </a:avLst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8DB64-267F-4E73-892E-70420104B22B}">
      <dsp:nvSpPr>
        <dsp:cNvPr id="0" name=""/>
        <dsp:cNvSpPr/>
      </dsp:nvSpPr>
      <dsp:spPr>
        <a:xfrm>
          <a:off x="37021" y="614510"/>
          <a:ext cx="2413154" cy="182456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822BF7-A2B3-4BF6-B34D-1F05B5963548}">
      <dsp:nvSpPr>
        <dsp:cNvPr id="0" name=""/>
        <dsp:cNvSpPr/>
      </dsp:nvSpPr>
      <dsp:spPr>
        <a:xfrm>
          <a:off x="2019378" y="802137"/>
          <a:ext cx="1630414" cy="1622461"/>
        </a:xfrm>
        <a:prstGeom prst="ellipse">
          <a:avLst/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55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200"/>
            </a:spcAft>
            <a:buNone/>
          </a:pPr>
          <a:r>
            <a:rPr lang="hu-HU" sz="2800" b="0" kern="1200" dirty="0">
              <a:latin typeface="Arial Black" panose="020B0A04020102020204" pitchFamily="34" charset="0"/>
            </a:rPr>
            <a:t>3300</a:t>
          </a:r>
        </a:p>
        <a:p>
          <a:pPr marL="0" lvl="0" indent="0" algn="ctr" defTabSz="1244600">
            <a:lnSpc>
              <a:spcPct val="100000"/>
            </a:lnSpc>
            <a:spcBef>
              <a:spcPct val="0"/>
            </a:spcBef>
            <a:spcAft>
              <a:spcPts val="200"/>
            </a:spcAft>
            <a:buNone/>
          </a:pPr>
          <a:r>
            <a:rPr lang="hu-HU" sz="1600" b="0" kern="1200" dirty="0"/>
            <a:t>városnéző program</a:t>
          </a:r>
        </a:p>
      </dsp:txBody>
      <dsp:txXfrm>
        <a:off x="2258147" y="1039741"/>
        <a:ext cx="1152876" cy="114725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F15FAB-658B-4FDD-A57F-726B705ACC96}">
      <dsp:nvSpPr>
        <dsp:cNvPr id="0" name=""/>
        <dsp:cNvSpPr/>
      </dsp:nvSpPr>
      <dsp:spPr>
        <a:xfrm>
          <a:off x="2003491" y="1337945"/>
          <a:ext cx="1980227" cy="1980140"/>
        </a:xfrm>
        <a:prstGeom prst="donut">
          <a:avLst>
            <a:gd name="adj" fmla="val 110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A0C285-62AD-4244-B5B6-94F82DDB6C64}">
      <dsp:nvSpPr>
        <dsp:cNvPr id="0" name=""/>
        <dsp:cNvSpPr/>
      </dsp:nvSpPr>
      <dsp:spPr>
        <a:xfrm>
          <a:off x="38545" y="797929"/>
          <a:ext cx="2576015" cy="3023992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4000" b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9272C0-867B-44D7-A0D6-03A307E0F84A}">
      <dsp:nvSpPr>
        <dsp:cNvPr id="0" name=""/>
        <dsp:cNvSpPr/>
      </dsp:nvSpPr>
      <dsp:spPr>
        <a:xfrm>
          <a:off x="2219150" y="1556909"/>
          <a:ext cx="1544522" cy="1544454"/>
        </a:xfrm>
        <a:prstGeom prst="ellipse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200"/>
            </a:spcAft>
            <a:buNone/>
          </a:pPr>
          <a:r>
            <a:rPr lang="hu-HU" sz="2000" b="0" kern="1200" dirty="0">
              <a:latin typeface="Arial Black" panose="020B0A04020102020204" pitchFamily="34" charset="0"/>
            </a:rPr>
            <a:t>84 500</a:t>
          </a:r>
        </a:p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ts val="200"/>
            </a:spcAft>
            <a:buNone/>
          </a:pPr>
          <a:r>
            <a:rPr lang="hu-HU" sz="2000" b="0" kern="1200" dirty="0">
              <a:latin typeface="+mn-lt"/>
            </a:rPr>
            <a:t>résztvevő</a:t>
          </a:r>
          <a:endParaRPr lang="hu-HU" sz="2000" b="1" kern="1200" dirty="0">
            <a:latin typeface="+mn-lt"/>
          </a:endParaRPr>
        </a:p>
      </dsp:txBody>
      <dsp:txXfrm>
        <a:off x="2445340" y="1783089"/>
        <a:ext cx="1092142" cy="10920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32CB-F8D3-4874-B05B-C5F463ABDB0F}">
      <dsp:nvSpPr>
        <dsp:cNvPr id="0" name=""/>
        <dsp:cNvSpPr/>
      </dsp:nvSpPr>
      <dsp:spPr>
        <a:xfrm>
          <a:off x="1615437" y="2481"/>
          <a:ext cx="4090830" cy="1097109"/>
        </a:xfrm>
        <a:prstGeom prst="roundRect">
          <a:avLst/>
        </a:prstGeom>
        <a:solidFill>
          <a:srgbClr val="70AD47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893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500" kern="1200" dirty="0">
            <a:latin typeface="+mn-lt"/>
          </a:endParaRPr>
        </a:p>
      </dsp:txBody>
      <dsp:txXfrm>
        <a:off x="1668993" y="56037"/>
        <a:ext cx="3983718" cy="989997"/>
      </dsp:txXfrm>
    </dsp:sp>
    <dsp:sp modelId="{4C476F1E-00DA-4021-A1F3-69ECB796A07F}">
      <dsp:nvSpPr>
        <dsp:cNvPr id="0" name=""/>
        <dsp:cNvSpPr/>
      </dsp:nvSpPr>
      <dsp:spPr>
        <a:xfrm>
          <a:off x="-15865" y="113795"/>
          <a:ext cx="2890454" cy="284435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972604-9315-4069-90B5-9DF42EBA70D2}">
      <dsp:nvSpPr>
        <dsp:cNvPr id="0" name=""/>
        <dsp:cNvSpPr/>
      </dsp:nvSpPr>
      <dsp:spPr>
        <a:xfrm>
          <a:off x="510875" y="0"/>
          <a:ext cx="2552834" cy="255283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4420C9-1941-4B04-869C-7B10A1B833CB}">
      <dsp:nvSpPr>
        <dsp:cNvPr id="0" name=""/>
        <dsp:cNvSpPr/>
      </dsp:nvSpPr>
      <dsp:spPr>
        <a:xfrm rot="16200000">
          <a:off x="-1021133" y="1021133"/>
          <a:ext cx="2552834" cy="5105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400" b="1" kern="1200" dirty="0">
              <a:solidFill>
                <a:srgbClr val="FFC000"/>
              </a:solidFill>
            </a:rPr>
            <a:t>KIRÁLY-TÚRA A FŰTŐERŐMŰBEN</a:t>
          </a:r>
        </a:p>
      </dsp:txBody>
      <dsp:txXfrm>
        <a:off x="-1021133" y="1021133"/>
        <a:ext cx="2552834" cy="510567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27FC5-62A8-489C-BD9F-669AB8B9548D}">
      <dsp:nvSpPr>
        <dsp:cNvPr id="0" name=""/>
        <dsp:cNvSpPr/>
      </dsp:nvSpPr>
      <dsp:spPr>
        <a:xfrm>
          <a:off x="265804" y="1060336"/>
          <a:ext cx="3859831" cy="744177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341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100" kern="1200" dirty="0"/>
        </a:p>
      </dsp:txBody>
      <dsp:txXfrm>
        <a:off x="302132" y="1096664"/>
        <a:ext cx="3787175" cy="671521"/>
      </dsp:txXfrm>
    </dsp:sp>
    <dsp:sp modelId="{0AB7B8A6-2BF4-4722-BCB7-0ABB44C9643E}">
      <dsp:nvSpPr>
        <dsp:cNvPr id="0" name=""/>
        <dsp:cNvSpPr/>
      </dsp:nvSpPr>
      <dsp:spPr>
        <a:xfrm>
          <a:off x="-265793" y="1303673"/>
          <a:ext cx="1895752" cy="1797438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0" b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94E27-0B2C-4261-B1B5-17F22664B1C6}">
      <dsp:nvSpPr>
        <dsp:cNvPr id="0" name=""/>
        <dsp:cNvSpPr/>
      </dsp:nvSpPr>
      <dsp:spPr>
        <a:xfrm>
          <a:off x="793514" y="2102973"/>
          <a:ext cx="2736069" cy="6202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83" tIns="68580" rIns="68580" bIns="68580" numCol="1" spcCol="1270" anchor="ctr" anchorCtr="0">
          <a:noAutofit/>
        </a:bodyPr>
        <a:lstStyle/>
        <a:p>
          <a:pPr marL="0" lvl="0" indent="0" algn="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>
              <a:latin typeface="+mn-lt"/>
            </a:rPr>
            <a:t>Környezeti nevelés,      </a:t>
          </a:r>
          <a:r>
            <a:rPr lang="hu-HU" sz="1800" kern="1200" dirty="0">
              <a:latin typeface="+mn-lt"/>
            </a:rPr>
            <a:t>természetvédelem</a:t>
          </a:r>
        </a:p>
      </dsp:txBody>
      <dsp:txXfrm>
        <a:off x="823791" y="2133250"/>
        <a:ext cx="2675515" cy="559676"/>
      </dsp:txXfrm>
    </dsp:sp>
    <dsp:sp modelId="{3FE297A1-3AE7-41B0-B526-ADA112217CA6}">
      <dsp:nvSpPr>
        <dsp:cNvPr id="0" name=""/>
        <dsp:cNvSpPr/>
      </dsp:nvSpPr>
      <dsp:spPr>
        <a:xfrm>
          <a:off x="-19776" y="881855"/>
          <a:ext cx="1624447" cy="1564923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" r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142ED-722D-49EB-8CA4-1EBCA2909F99}">
      <dsp:nvSpPr>
        <dsp:cNvPr id="0" name=""/>
        <dsp:cNvSpPr/>
      </dsp:nvSpPr>
      <dsp:spPr>
        <a:xfrm flipH="1">
          <a:off x="408794" y="767603"/>
          <a:ext cx="165420" cy="43250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3FA05-2A58-435D-AE5F-2D69C78F5339}">
      <dsp:nvSpPr>
        <dsp:cNvPr id="0" name=""/>
        <dsp:cNvSpPr/>
      </dsp:nvSpPr>
      <dsp:spPr>
        <a:xfrm>
          <a:off x="1466984" y="1464488"/>
          <a:ext cx="2551002" cy="15757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b="0" kern="1200" dirty="0"/>
            <a:t>5 éves születésnap: </a:t>
          </a:r>
          <a:r>
            <a:rPr lang="hu-HU" sz="2800" b="1" kern="1200" dirty="0">
              <a:solidFill>
                <a:srgbClr val="70AD47"/>
              </a:solidFill>
            </a:rPr>
            <a:t>2024. május 1.</a:t>
          </a:r>
        </a:p>
      </dsp:txBody>
      <dsp:txXfrm>
        <a:off x="1466984" y="1464488"/>
        <a:ext cx="2551002" cy="1575709"/>
      </dsp:txXfrm>
    </dsp:sp>
    <dsp:sp modelId="{4F5AEDD7-E479-4825-9119-AD22AC7387FF}">
      <dsp:nvSpPr>
        <dsp:cNvPr id="0" name=""/>
        <dsp:cNvSpPr/>
      </dsp:nvSpPr>
      <dsp:spPr>
        <a:xfrm>
          <a:off x="1215994" y="1233534"/>
          <a:ext cx="612651" cy="612810"/>
        </a:xfrm>
        <a:prstGeom prst="halfFrame">
          <a:avLst>
            <a:gd name="adj1" fmla="val 25770"/>
            <a:gd name="adj2" fmla="val 25770"/>
          </a:avLst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A35F-9A18-4F04-B91C-CD4E3215137D}">
      <dsp:nvSpPr>
        <dsp:cNvPr id="0" name=""/>
        <dsp:cNvSpPr/>
      </dsp:nvSpPr>
      <dsp:spPr>
        <a:xfrm rot="5400000">
          <a:off x="3648075" y="1239686"/>
          <a:ext cx="612810" cy="612651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8C81C-C79D-4B32-8EF0-B8CFD06F9906}">
      <dsp:nvSpPr>
        <dsp:cNvPr id="0" name=""/>
        <dsp:cNvSpPr/>
      </dsp:nvSpPr>
      <dsp:spPr>
        <a:xfrm rot="16200000">
          <a:off x="1241830" y="2652656"/>
          <a:ext cx="612810" cy="612651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72DA8-70B5-4479-9756-B2012B6EA2DB}">
      <dsp:nvSpPr>
        <dsp:cNvPr id="0" name=""/>
        <dsp:cNvSpPr/>
      </dsp:nvSpPr>
      <dsp:spPr>
        <a:xfrm rot="10800000">
          <a:off x="3648154" y="2652577"/>
          <a:ext cx="612651" cy="612810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27FC5-62A8-489C-BD9F-669AB8B9548D}">
      <dsp:nvSpPr>
        <dsp:cNvPr id="0" name=""/>
        <dsp:cNvSpPr/>
      </dsp:nvSpPr>
      <dsp:spPr>
        <a:xfrm>
          <a:off x="260060" y="1085861"/>
          <a:ext cx="3859831" cy="744177"/>
        </a:xfrm>
        <a:prstGeom prst="roundRect">
          <a:avLst/>
        </a:prstGeom>
        <a:solidFill>
          <a:srgbClr val="CEAB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341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100" kern="1200" dirty="0"/>
        </a:p>
      </dsp:txBody>
      <dsp:txXfrm>
        <a:off x="296388" y="1122189"/>
        <a:ext cx="3787175" cy="671521"/>
      </dsp:txXfrm>
    </dsp:sp>
    <dsp:sp modelId="{0AB7B8A6-2BF4-4722-BCB7-0ABB44C9643E}">
      <dsp:nvSpPr>
        <dsp:cNvPr id="0" name=""/>
        <dsp:cNvSpPr/>
      </dsp:nvSpPr>
      <dsp:spPr>
        <a:xfrm>
          <a:off x="-265793" y="1310246"/>
          <a:ext cx="1895752" cy="179743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94E27-0B2C-4261-B1B5-17F22664B1C6}">
      <dsp:nvSpPr>
        <dsp:cNvPr id="0" name=""/>
        <dsp:cNvSpPr/>
      </dsp:nvSpPr>
      <dsp:spPr>
        <a:xfrm>
          <a:off x="854410" y="2271022"/>
          <a:ext cx="2716972" cy="620230"/>
        </a:xfrm>
        <a:prstGeom prst="roundRect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283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900" b="1" kern="1200" dirty="0"/>
            <a:t>Aranybulla Emlékév</a:t>
          </a:r>
          <a:endParaRPr lang="hu-HU" sz="1900" b="1" kern="1200" dirty="0">
            <a:latin typeface="+mn-lt"/>
          </a:endParaRPr>
        </a:p>
      </dsp:txBody>
      <dsp:txXfrm>
        <a:off x="884687" y="2301299"/>
        <a:ext cx="2656418" cy="559676"/>
      </dsp:txXfrm>
    </dsp:sp>
    <dsp:sp modelId="{3FE297A1-3AE7-41B0-B526-ADA112217CA6}">
      <dsp:nvSpPr>
        <dsp:cNvPr id="0" name=""/>
        <dsp:cNvSpPr/>
      </dsp:nvSpPr>
      <dsp:spPr>
        <a:xfrm>
          <a:off x="-86321" y="791888"/>
          <a:ext cx="1888841" cy="1777895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142ED-722D-49EB-8CA4-1EBCA2909F99}">
      <dsp:nvSpPr>
        <dsp:cNvPr id="0" name=""/>
        <dsp:cNvSpPr/>
      </dsp:nvSpPr>
      <dsp:spPr>
        <a:xfrm rot="21329159" flipH="1">
          <a:off x="423543" y="729762"/>
          <a:ext cx="630319" cy="1128098"/>
        </a:xfrm>
        <a:prstGeom prst="rect">
          <a:avLst/>
        </a:prstGeom>
        <a:noFill/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3FA05-2A58-435D-AE5F-2D69C78F5339}">
      <dsp:nvSpPr>
        <dsp:cNvPr id="0" name=""/>
        <dsp:cNvSpPr/>
      </dsp:nvSpPr>
      <dsp:spPr>
        <a:xfrm>
          <a:off x="1747154" y="2109313"/>
          <a:ext cx="2779874" cy="17170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800" kern="1200" dirty="0"/>
            <a:t>5 termékcsalád, 170 fajta ajándéktárgy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2800" b="1" kern="1200" dirty="0">
            <a:solidFill>
              <a:srgbClr val="70AD47"/>
            </a:solidFill>
          </a:endParaRPr>
        </a:p>
      </dsp:txBody>
      <dsp:txXfrm>
        <a:off x="1747154" y="2109313"/>
        <a:ext cx="2779874" cy="1717079"/>
      </dsp:txXfrm>
    </dsp:sp>
    <dsp:sp modelId="{4F5AEDD7-E479-4825-9119-AD22AC7387FF}">
      <dsp:nvSpPr>
        <dsp:cNvPr id="0" name=""/>
        <dsp:cNvSpPr/>
      </dsp:nvSpPr>
      <dsp:spPr>
        <a:xfrm>
          <a:off x="1468333" y="1549154"/>
          <a:ext cx="667617" cy="667790"/>
        </a:xfrm>
        <a:prstGeom prst="halfFrame">
          <a:avLst>
            <a:gd name="adj1" fmla="val 25770"/>
            <a:gd name="adj2" fmla="val 25770"/>
          </a:avLst>
        </a:prstGeom>
        <a:solidFill>
          <a:srgbClr val="CEAB5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A35F-9A18-4F04-B91C-CD4E3215137D}">
      <dsp:nvSpPr>
        <dsp:cNvPr id="0" name=""/>
        <dsp:cNvSpPr/>
      </dsp:nvSpPr>
      <dsp:spPr>
        <a:xfrm rot="5400000">
          <a:off x="4090376" y="1549240"/>
          <a:ext cx="667790" cy="667617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8C81C-C79D-4B32-8EF0-B8CFD06F9906}">
      <dsp:nvSpPr>
        <dsp:cNvPr id="0" name=""/>
        <dsp:cNvSpPr/>
      </dsp:nvSpPr>
      <dsp:spPr>
        <a:xfrm rot="16200000">
          <a:off x="1468246" y="3088980"/>
          <a:ext cx="667790" cy="667617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72DA8-70B5-4479-9756-B2012B6EA2DB}">
      <dsp:nvSpPr>
        <dsp:cNvPr id="0" name=""/>
        <dsp:cNvSpPr/>
      </dsp:nvSpPr>
      <dsp:spPr>
        <a:xfrm rot="10800000">
          <a:off x="4090462" y="3088894"/>
          <a:ext cx="667617" cy="667790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427FC5-62A8-489C-BD9F-669AB8B9548D}">
      <dsp:nvSpPr>
        <dsp:cNvPr id="0" name=""/>
        <dsp:cNvSpPr/>
      </dsp:nvSpPr>
      <dsp:spPr>
        <a:xfrm>
          <a:off x="265804" y="1084455"/>
          <a:ext cx="3859831" cy="744177"/>
        </a:xfrm>
        <a:prstGeom prst="roundRect">
          <a:avLst/>
        </a:prstGeom>
        <a:solidFill>
          <a:srgbClr val="E04C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7341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100" kern="1200" dirty="0"/>
        </a:p>
      </dsp:txBody>
      <dsp:txXfrm>
        <a:off x="302132" y="1120783"/>
        <a:ext cx="3787175" cy="671521"/>
      </dsp:txXfrm>
    </dsp:sp>
    <dsp:sp modelId="{0AB7B8A6-2BF4-4722-BCB7-0ABB44C9643E}">
      <dsp:nvSpPr>
        <dsp:cNvPr id="0" name=""/>
        <dsp:cNvSpPr/>
      </dsp:nvSpPr>
      <dsp:spPr>
        <a:xfrm>
          <a:off x="-265793" y="1310246"/>
          <a:ext cx="1895752" cy="179743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094E27-0B2C-4261-B1B5-17F22664B1C6}">
      <dsp:nvSpPr>
        <dsp:cNvPr id="0" name=""/>
        <dsp:cNvSpPr/>
      </dsp:nvSpPr>
      <dsp:spPr>
        <a:xfrm>
          <a:off x="850746" y="2118231"/>
          <a:ext cx="2933407" cy="664964"/>
        </a:xfrm>
        <a:prstGeom prst="roundRect">
          <a:avLst/>
        </a:prstGeom>
        <a:solidFill>
          <a:srgbClr val="2948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746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700" b="1" kern="1200" dirty="0"/>
            <a:t>   Kölyök klub</a:t>
          </a:r>
          <a:endParaRPr lang="hu-HU" sz="2700" b="1" kern="1200" dirty="0">
            <a:latin typeface="+mn-lt"/>
          </a:endParaRPr>
        </a:p>
      </dsp:txBody>
      <dsp:txXfrm>
        <a:off x="883207" y="2150692"/>
        <a:ext cx="2868485" cy="600042"/>
      </dsp:txXfrm>
    </dsp:sp>
    <dsp:sp modelId="{3FE297A1-3AE7-41B0-B526-ADA112217CA6}">
      <dsp:nvSpPr>
        <dsp:cNvPr id="0" name=""/>
        <dsp:cNvSpPr/>
      </dsp:nvSpPr>
      <dsp:spPr>
        <a:xfrm>
          <a:off x="-23506" y="945356"/>
          <a:ext cx="1741609" cy="16777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142ED-722D-49EB-8CA4-1EBCA2909F99}">
      <dsp:nvSpPr>
        <dsp:cNvPr id="0" name=""/>
        <dsp:cNvSpPr/>
      </dsp:nvSpPr>
      <dsp:spPr>
        <a:xfrm flipH="1">
          <a:off x="393702" y="700478"/>
          <a:ext cx="159313" cy="41653"/>
        </a:xfrm>
        <a:prstGeom prst="rect">
          <a:avLst/>
        </a:prstGeom>
        <a:solidFill>
          <a:schemeClr val="accent1">
            <a:tint val="50000"/>
            <a:hueOff val="0"/>
            <a:satOff val="0"/>
            <a:lumOff val="0"/>
            <a:alpha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23FA05-2A58-435D-AE5F-2D69C78F5339}">
      <dsp:nvSpPr>
        <dsp:cNvPr id="0" name=""/>
        <dsp:cNvSpPr/>
      </dsp:nvSpPr>
      <dsp:spPr>
        <a:xfrm>
          <a:off x="1657377" y="1472157"/>
          <a:ext cx="1997298" cy="15175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0" kern="1200" dirty="0">
              <a:solidFill>
                <a:schemeClr val="tx1"/>
              </a:solidFill>
            </a:rPr>
            <a:t>Borsányi István Csongrádi Ferenc Szabó József Wittmann Géza</a:t>
          </a:r>
        </a:p>
      </dsp:txBody>
      <dsp:txXfrm>
        <a:off x="1657377" y="1472157"/>
        <a:ext cx="1997298" cy="1517536"/>
      </dsp:txXfrm>
    </dsp:sp>
    <dsp:sp modelId="{4F5AEDD7-E479-4825-9119-AD22AC7387FF}">
      <dsp:nvSpPr>
        <dsp:cNvPr id="0" name=""/>
        <dsp:cNvSpPr/>
      </dsp:nvSpPr>
      <dsp:spPr>
        <a:xfrm>
          <a:off x="1181981" y="1154980"/>
          <a:ext cx="590033" cy="590185"/>
        </a:xfrm>
        <a:prstGeom prst="halfFrame">
          <a:avLst>
            <a:gd name="adj1" fmla="val 25770"/>
            <a:gd name="adj2" fmla="val 25770"/>
          </a:avLst>
        </a:prstGeom>
        <a:solidFill>
          <a:srgbClr val="E04C5E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FFA35F-9A18-4F04-B91C-CD4E3215137D}">
      <dsp:nvSpPr>
        <dsp:cNvPr id="0" name=""/>
        <dsp:cNvSpPr/>
      </dsp:nvSpPr>
      <dsp:spPr>
        <a:xfrm rot="5400000">
          <a:off x="3513393" y="1155133"/>
          <a:ext cx="590185" cy="590033"/>
        </a:xfrm>
        <a:prstGeom prst="halfFrame">
          <a:avLst>
            <a:gd name="adj1" fmla="val 25770"/>
            <a:gd name="adj2" fmla="val 257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A8C81C-C79D-4B32-8EF0-B8CFD06F9906}">
      <dsp:nvSpPr>
        <dsp:cNvPr id="0" name=""/>
        <dsp:cNvSpPr/>
      </dsp:nvSpPr>
      <dsp:spPr>
        <a:xfrm rot="16200000">
          <a:off x="1195983" y="2515938"/>
          <a:ext cx="590185" cy="590033"/>
        </a:xfrm>
        <a:prstGeom prst="halfFrame">
          <a:avLst>
            <a:gd name="adj1" fmla="val 25770"/>
            <a:gd name="adj2" fmla="val 257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72DA8-70B5-4479-9756-B2012B6EA2DB}">
      <dsp:nvSpPr>
        <dsp:cNvPr id="0" name=""/>
        <dsp:cNvSpPr/>
      </dsp:nvSpPr>
      <dsp:spPr>
        <a:xfrm rot="10800000">
          <a:off x="3513469" y="2515862"/>
          <a:ext cx="590033" cy="590185"/>
        </a:xfrm>
        <a:prstGeom prst="halfFrame">
          <a:avLst>
            <a:gd name="adj1" fmla="val 25770"/>
            <a:gd name="adj2" fmla="val 257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B2DB9E-2E0F-4D00-B10B-BBFB7949645C}">
      <dsp:nvSpPr>
        <dsp:cNvPr id="0" name=""/>
        <dsp:cNvSpPr/>
      </dsp:nvSpPr>
      <dsp:spPr>
        <a:xfrm>
          <a:off x="553334" y="0"/>
          <a:ext cx="900238" cy="90023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85C403-2771-4508-9844-A536CACCABF4}">
      <dsp:nvSpPr>
        <dsp:cNvPr id="0" name=""/>
        <dsp:cNvSpPr/>
      </dsp:nvSpPr>
      <dsp:spPr>
        <a:xfrm>
          <a:off x="1013113" y="2065"/>
          <a:ext cx="4803103" cy="900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NETA</a:t>
          </a:r>
          <a:r>
            <a:rPr lang="hu-HU" sz="1800" b="1" kern="1200" dirty="0"/>
            <a:t> </a:t>
          </a:r>
          <a:r>
            <a:rPr lang="hu-HU" sz="1600" b="0" kern="1200" dirty="0"/>
            <a:t>(Nemzeti Turisztikai Adatbázis) töltése és frissítése  Gyűjtőterület: 42 település Fejér vámegyében</a:t>
          </a:r>
        </a:p>
      </dsp:txBody>
      <dsp:txXfrm>
        <a:off x="1013113" y="2065"/>
        <a:ext cx="4803103" cy="900238"/>
      </dsp:txXfrm>
    </dsp:sp>
    <dsp:sp modelId="{4F8D7894-06ED-449E-96BB-D80952067E0C}">
      <dsp:nvSpPr>
        <dsp:cNvPr id="0" name=""/>
        <dsp:cNvSpPr/>
      </dsp:nvSpPr>
      <dsp:spPr>
        <a:xfrm>
          <a:off x="562994" y="902304"/>
          <a:ext cx="900238" cy="900238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29B5573-73DD-4119-A859-26C297EEAC05}">
      <dsp:nvSpPr>
        <dsp:cNvPr id="0" name=""/>
        <dsp:cNvSpPr/>
      </dsp:nvSpPr>
      <dsp:spPr>
        <a:xfrm>
          <a:off x="997215" y="3569793"/>
          <a:ext cx="4803103" cy="900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2860" rIns="0" bIns="2286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0" kern="1200" dirty="0"/>
        </a:p>
      </dsp:txBody>
      <dsp:txXfrm>
        <a:off x="997215" y="3569793"/>
        <a:ext cx="4803103" cy="900238"/>
      </dsp:txXfrm>
    </dsp:sp>
    <dsp:sp modelId="{1570BF61-C027-4E70-916F-627A35EB269F}">
      <dsp:nvSpPr>
        <dsp:cNvPr id="0" name=""/>
        <dsp:cNvSpPr/>
      </dsp:nvSpPr>
      <dsp:spPr>
        <a:xfrm>
          <a:off x="562994" y="1802543"/>
          <a:ext cx="900238" cy="90023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9367596-2F63-4BE1-88D5-E2855BEDE092}">
      <dsp:nvSpPr>
        <dsp:cNvPr id="0" name=""/>
        <dsp:cNvSpPr/>
      </dsp:nvSpPr>
      <dsp:spPr>
        <a:xfrm>
          <a:off x="1013113" y="1802543"/>
          <a:ext cx="4803103" cy="900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SZABADULÓSZOBA</a:t>
          </a:r>
          <a:r>
            <a:rPr lang="hu-HU" sz="1800" b="1" kern="1200" dirty="0"/>
            <a:t> </a:t>
          </a:r>
          <a:r>
            <a:rPr lang="hu-HU" sz="1600" b="0" kern="1200" dirty="0"/>
            <a:t>fejlesztése és üzemeltetése      </a:t>
          </a:r>
        </a:p>
      </dsp:txBody>
      <dsp:txXfrm>
        <a:off x="1013113" y="1802543"/>
        <a:ext cx="4803103" cy="900238"/>
      </dsp:txXfrm>
    </dsp:sp>
    <dsp:sp modelId="{7D15D948-82E3-4FCE-97F8-712241EDB50C}">
      <dsp:nvSpPr>
        <dsp:cNvPr id="0" name=""/>
        <dsp:cNvSpPr/>
      </dsp:nvSpPr>
      <dsp:spPr>
        <a:xfrm>
          <a:off x="562994" y="2702782"/>
          <a:ext cx="900238" cy="90023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BAB3FA62-AD2D-4A81-AE9B-1032D3BC14F9}">
      <dsp:nvSpPr>
        <dsp:cNvPr id="0" name=""/>
        <dsp:cNvSpPr/>
      </dsp:nvSpPr>
      <dsp:spPr>
        <a:xfrm>
          <a:off x="1013113" y="2702782"/>
          <a:ext cx="4803103" cy="900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KERÉKPÁROSBARÁT</a:t>
          </a:r>
          <a:r>
            <a:rPr lang="hu-HU" sz="1800" kern="1200" dirty="0"/>
            <a:t> </a:t>
          </a:r>
          <a:r>
            <a:rPr lang="hu-HU" sz="1600" kern="1200" dirty="0"/>
            <a:t>szolgáltatók minősítése</a:t>
          </a:r>
        </a:p>
      </dsp:txBody>
      <dsp:txXfrm>
        <a:off x="1013113" y="2702782"/>
        <a:ext cx="4803103" cy="900238"/>
      </dsp:txXfrm>
    </dsp:sp>
    <dsp:sp modelId="{CE10C72B-0B57-4196-9713-D47CDAFDE1CD}">
      <dsp:nvSpPr>
        <dsp:cNvPr id="0" name=""/>
        <dsp:cNvSpPr/>
      </dsp:nvSpPr>
      <dsp:spPr>
        <a:xfrm>
          <a:off x="562994" y="3603021"/>
          <a:ext cx="900238" cy="900238"/>
        </a:xfrm>
        <a:prstGeom prst="ellipse">
          <a:avLst/>
        </a:prstGeom>
        <a:solidFill>
          <a:schemeClr val="accent6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762A7E37-A4A6-4C7D-AA16-3512DE4632B3}">
      <dsp:nvSpPr>
        <dsp:cNvPr id="0" name=""/>
        <dsp:cNvSpPr/>
      </dsp:nvSpPr>
      <dsp:spPr>
        <a:xfrm>
          <a:off x="999857" y="920138"/>
          <a:ext cx="4803103" cy="90023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NTAK</a:t>
          </a:r>
          <a:r>
            <a:rPr lang="hu-HU" sz="2000" kern="1200" baseline="0" dirty="0"/>
            <a:t> </a:t>
          </a:r>
          <a:r>
            <a:rPr lang="hu-HU" sz="1600" kern="1200" baseline="0" dirty="0"/>
            <a:t>(Nemzeti Turisztikai Adatszolgáltató Központ) regisztráció során szolgáltatók szakértő segítése</a:t>
          </a:r>
          <a:endParaRPr lang="hu-HU" sz="1600" kern="1200" dirty="0"/>
        </a:p>
      </dsp:txBody>
      <dsp:txXfrm>
        <a:off x="999857" y="920138"/>
        <a:ext cx="4803103" cy="900238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B84A58-B62A-4B96-96FA-E97BAB002DB4}">
      <dsp:nvSpPr>
        <dsp:cNvPr id="0" name=""/>
        <dsp:cNvSpPr/>
      </dsp:nvSpPr>
      <dsp:spPr>
        <a:xfrm>
          <a:off x="255726" y="335711"/>
          <a:ext cx="975328" cy="975328"/>
        </a:xfrm>
        <a:prstGeom prst="ellipse">
          <a:avLst/>
        </a:prstGeom>
        <a:solidFill>
          <a:schemeClr val="accent2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D62865A1-B84F-4173-BE04-63F70A600DC4}">
      <dsp:nvSpPr>
        <dsp:cNvPr id="0" name=""/>
        <dsp:cNvSpPr/>
      </dsp:nvSpPr>
      <dsp:spPr>
        <a:xfrm>
          <a:off x="743390" y="1337987"/>
          <a:ext cx="5203732" cy="9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0320" rIns="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kern="1200" dirty="0"/>
        </a:p>
      </dsp:txBody>
      <dsp:txXfrm>
        <a:off x="743390" y="1337987"/>
        <a:ext cx="5203732" cy="975328"/>
      </dsp:txXfrm>
    </dsp:sp>
    <dsp:sp modelId="{3B06B4ED-66FC-429E-90FF-5C8208B3C9CA}">
      <dsp:nvSpPr>
        <dsp:cNvPr id="0" name=""/>
        <dsp:cNvSpPr/>
      </dsp:nvSpPr>
      <dsp:spPr>
        <a:xfrm>
          <a:off x="255726" y="1332838"/>
          <a:ext cx="975328" cy="975328"/>
        </a:xfrm>
        <a:prstGeom prst="ellipse">
          <a:avLst/>
        </a:prstGeom>
        <a:solidFill>
          <a:schemeClr val="accent6">
            <a:lumMod val="60000"/>
            <a:lumOff val="40000"/>
            <a:alpha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5CF48A2-03C6-4C9C-8508-B3C195910990}">
      <dsp:nvSpPr>
        <dsp:cNvPr id="0" name=""/>
        <dsp:cNvSpPr/>
      </dsp:nvSpPr>
      <dsp:spPr>
        <a:xfrm>
          <a:off x="711855" y="314683"/>
          <a:ext cx="5203732" cy="9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sostoszekesfehervar.hu </a:t>
          </a:r>
          <a:r>
            <a:rPr lang="hu-HU" sz="1600" kern="1200" dirty="0"/>
            <a:t>– Az Év Honlapja 2020</a:t>
          </a:r>
        </a:p>
      </dsp:txBody>
      <dsp:txXfrm>
        <a:off x="711855" y="314683"/>
        <a:ext cx="5203732" cy="975328"/>
      </dsp:txXfrm>
    </dsp:sp>
    <dsp:sp modelId="{0DE33020-8365-4054-9971-29C19505FCE8}">
      <dsp:nvSpPr>
        <dsp:cNvPr id="0" name=""/>
        <dsp:cNvSpPr/>
      </dsp:nvSpPr>
      <dsp:spPr>
        <a:xfrm>
          <a:off x="255726" y="2355811"/>
          <a:ext cx="975328" cy="975328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47DFFB6-731E-42FB-9D46-0C1BCD11F433}">
      <dsp:nvSpPr>
        <dsp:cNvPr id="0" name=""/>
        <dsp:cNvSpPr/>
      </dsp:nvSpPr>
      <dsp:spPr>
        <a:xfrm>
          <a:off x="743390" y="2384398"/>
          <a:ext cx="5203732" cy="9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Nyiss Fehérvárra! </a:t>
          </a:r>
          <a:r>
            <a:rPr lang="hu-HU" sz="1600" kern="1200" dirty="0"/>
            <a:t>digitális kedvezménykártya </a:t>
          </a:r>
        </a:p>
      </dsp:txBody>
      <dsp:txXfrm>
        <a:off x="743390" y="2384398"/>
        <a:ext cx="5203732" cy="975328"/>
      </dsp:txXfrm>
    </dsp:sp>
    <dsp:sp modelId="{9BE4BF0E-8274-4CC1-B980-4CE3DD97EEFA}">
      <dsp:nvSpPr>
        <dsp:cNvPr id="0" name=""/>
        <dsp:cNvSpPr/>
      </dsp:nvSpPr>
      <dsp:spPr>
        <a:xfrm>
          <a:off x="255726" y="3388303"/>
          <a:ext cx="975328" cy="975328"/>
        </a:xfrm>
        <a:prstGeom prst="ellipse">
          <a:avLst/>
        </a:prstGeom>
        <a:solidFill>
          <a:schemeClr val="accent5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0533E2B8-46D8-4E32-BAA6-316EC5A6F8F2}">
      <dsp:nvSpPr>
        <dsp:cNvPr id="0" name=""/>
        <dsp:cNvSpPr/>
      </dsp:nvSpPr>
      <dsp:spPr>
        <a:xfrm>
          <a:off x="743390" y="3397832"/>
          <a:ext cx="5203732" cy="97532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25400" rIns="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3D Pano </a:t>
          </a:r>
          <a:r>
            <a:rPr lang="hu-HU" sz="1600" b="0" kern="1200" dirty="0">
              <a:solidFill>
                <a:schemeClr val="tx1"/>
              </a:solidFill>
            </a:rPr>
            <a:t>– virtuális túra a Google rendszereiben</a:t>
          </a:r>
        </a:p>
      </dsp:txBody>
      <dsp:txXfrm>
        <a:off x="743390" y="3397832"/>
        <a:ext cx="5203732" cy="975328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97994-C800-419F-B7C4-F69A6022454C}">
      <dsp:nvSpPr>
        <dsp:cNvPr id="0" name=""/>
        <dsp:cNvSpPr/>
      </dsp:nvSpPr>
      <dsp:spPr>
        <a:xfrm rot="5400000">
          <a:off x="3248678" y="1333888"/>
          <a:ext cx="2095115" cy="1822750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SZENT ISTVÁN MOZDONY 2017 </a:t>
          </a:r>
        </a:p>
      </dsp:txBody>
      <dsp:txXfrm rot="-5400000">
        <a:off x="3668905" y="1524195"/>
        <a:ext cx="1254660" cy="1442137"/>
      </dsp:txXfrm>
    </dsp:sp>
    <dsp:sp modelId="{DA278BEF-D8AA-42DD-865C-3659D2A952C9}">
      <dsp:nvSpPr>
        <dsp:cNvPr id="0" name=""/>
        <dsp:cNvSpPr/>
      </dsp:nvSpPr>
      <dsp:spPr>
        <a:xfrm>
          <a:off x="5204265" y="1611260"/>
          <a:ext cx="2338148" cy="1257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264B8-59DA-4BAC-8B2E-9895F3756E4D}">
      <dsp:nvSpPr>
        <dsp:cNvPr id="0" name=""/>
        <dsp:cNvSpPr/>
      </dsp:nvSpPr>
      <dsp:spPr>
        <a:xfrm rot="5400000">
          <a:off x="1281529" y="1325570"/>
          <a:ext cx="2095115" cy="1822750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 dirty="0"/>
        </a:p>
      </dsp:txBody>
      <dsp:txXfrm rot="-5400000">
        <a:off x="1701756" y="1515877"/>
        <a:ext cx="1254660" cy="1442137"/>
      </dsp:txXfrm>
    </dsp:sp>
    <dsp:sp modelId="{C749459A-85F0-41C5-A5B9-74997D371FB8}">
      <dsp:nvSpPr>
        <dsp:cNvPr id="0" name=""/>
        <dsp:cNvSpPr/>
      </dsp:nvSpPr>
      <dsp:spPr>
        <a:xfrm rot="5400000">
          <a:off x="2223911" y="3102013"/>
          <a:ext cx="2095115" cy="1824226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800" b="1" kern="1200" dirty="0"/>
        </a:p>
      </dsp:txBody>
      <dsp:txXfrm rot="-5400000">
        <a:off x="2643737" y="3293181"/>
        <a:ext cx="1255462" cy="1441891"/>
      </dsp:txXfrm>
    </dsp:sp>
    <dsp:sp modelId="{A92E4FD2-C3B1-4747-B860-8F898763B818}">
      <dsp:nvSpPr>
        <dsp:cNvPr id="0" name=""/>
        <dsp:cNvSpPr/>
      </dsp:nvSpPr>
      <dsp:spPr>
        <a:xfrm>
          <a:off x="0" y="3389594"/>
          <a:ext cx="2262724" cy="12570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394C3-5537-4222-AC22-324855C8C67F}">
      <dsp:nvSpPr>
        <dsp:cNvPr id="0" name=""/>
        <dsp:cNvSpPr/>
      </dsp:nvSpPr>
      <dsp:spPr>
        <a:xfrm rot="5400000">
          <a:off x="4170535" y="3106753"/>
          <a:ext cx="2095115" cy="1822750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600" kern="1200" dirty="0"/>
        </a:p>
      </dsp:txBody>
      <dsp:txXfrm rot="-5400000">
        <a:off x="4590762" y="3297060"/>
        <a:ext cx="1254660" cy="1442137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897994-C800-419F-B7C4-F69A6022454C}">
      <dsp:nvSpPr>
        <dsp:cNvPr id="0" name=""/>
        <dsp:cNvSpPr/>
      </dsp:nvSpPr>
      <dsp:spPr>
        <a:xfrm rot="5400000">
          <a:off x="3208527" y="1226141"/>
          <a:ext cx="2042757" cy="1777198"/>
        </a:xfrm>
        <a:prstGeom prst="hexagon">
          <a:avLst>
            <a:gd name="adj" fmla="val 25000"/>
            <a:gd name="vf" fmla="val 11547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b="1" kern="1200" dirty="0"/>
            <a:t>ÉLJ, LÁSS, ÉREZZ! IMÁZSFILM 2020</a:t>
          </a:r>
        </a:p>
      </dsp:txBody>
      <dsp:txXfrm rot="-5400000">
        <a:off x="3618253" y="1411692"/>
        <a:ext cx="1223304" cy="1406097"/>
      </dsp:txXfrm>
    </dsp:sp>
    <dsp:sp modelId="{DA278BEF-D8AA-42DD-865C-3659D2A952C9}">
      <dsp:nvSpPr>
        <dsp:cNvPr id="0" name=""/>
        <dsp:cNvSpPr/>
      </dsp:nvSpPr>
      <dsp:spPr>
        <a:xfrm>
          <a:off x="5074208" y="1508218"/>
          <a:ext cx="2279717" cy="122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6264B8-59DA-4BAC-8B2E-9895F3756E4D}">
      <dsp:nvSpPr>
        <dsp:cNvPr id="0" name=""/>
        <dsp:cNvSpPr/>
      </dsp:nvSpPr>
      <dsp:spPr>
        <a:xfrm rot="5400000">
          <a:off x="1281084" y="1210473"/>
          <a:ext cx="2042757" cy="1777198"/>
        </a:xfrm>
        <a:prstGeom prst="hexagon">
          <a:avLst>
            <a:gd name="adj" fmla="val 25000"/>
            <a:gd name="vf" fmla="val 11547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600" b="1" kern="1200" dirty="0"/>
        </a:p>
      </dsp:txBody>
      <dsp:txXfrm rot="-5400000">
        <a:off x="1690810" y="1396024"/>
        <a:ext cx="1223304" cy="1406097"/>
      </dsp:txXfrm>
    </dsp:sp>
    <dsp:sp modelId="{C749459A-85F0-41C5-A5B9-74997D371FB8}">
      <dsp:nvSpPr>
        <dsp:cNvPr id="0" name=""/>
        <dsp:cNvSpPr/>
      </dsp:nvSpPr>
      <dsp:spPr>
        <a:xfrm rot="5400000">
          <a:off x="2201373" y="2941159"/>
          <a:ext cx="2042757" cy="1777198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700" b="1" kern="1200" dirty="0"/>
            <a:t>FEHÉRVÁR NEKED WEB- APPLIKÁCIÓ 2023</a:t>
          </a:r>
        </a:p>
      </dsp:txBody>
      <dsp:txXfrm rot="-5400000">
        <a:off x="2611099" y="3126710"/>
        <a:ext cx="1223304" cy="1406097"/>
      </dsp:txXfrm>
    </dsp:sp>
    <dsp:sp modelId="{A92E4FD2-C3B1-4747-B860-8F898763B818}">
      <dsp:nvSpPr>
        <dsp:cNvPr id="0" name=""/>
        <dsp:cNvSpPr/>
      </dsp:nvSpPr>
      <dsp:spPr>
        <a:xfrm>
          <a:off x="0" y="3181366"/>
          <a:ext cx="2206177" cy="12256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6394C3-5537-4222-AC22-324855C8C67F}">
      <dsp:nvSpPr>
        <dsp:cNvPr id="0" name=""/>
        <dsp:cNvSpPr/>
      </dsp:nvSpPr>
      <dsp:spPr>
        <a:xfrm rot="5400000">
          <a:off x="4134876" y="2964548"/>
          <a:ext cx="2042757" cy="1777198"/>
        </a:xfrm>
        <a:prstGeom prst="hexagon">
          <a:avLst>
            <a:gd name="adj" fmla="val 25000"/>
            <a:gd name="vf" fmla="val 1154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/>
            <a:t>… ÉS A TÖBBI </a:t>
          </a:r>
        </a:p>
      </dsp:txBody>
      <dsp:txXfrm rot="-5400000">
        <a:off x="4544602" y="3150099"/>
        <a:ext cx="1223304" cy="1406097"/>
      </dsp:txXfrm>
    </dsp:sp>
  </dsp:spTree>
</dsp:drawing>
</file>

<file path=ppt/diagrams/drawing3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431611-F14F-48B9-B4E1-EC2242E0AA2A}">
      <dsp:nvSpPr>
        <dsp:cNvPr id="0" name=""/>
        <dsp:cNvSpPr/>
      </dsp:nvSpPr>
      <dsp:spPr>
        <a:xfrm>
          <a:off x="0" y="868935"/>
          <a:ext cx="5095875" cy="654796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MICE (hivatásturizmus) és sportturizmus</a:t>
          </a:r>
        </a:p>
      </dsp:txBody>
      <dsp:txXfrm>
        <a:off x="31965" y="900900"/>
        <a:ext cx="5031945" cy="590866"/>
      </dsp:txXfrm>
    </dsp:sp>
    <dsp:sp modelId="{2473AE95-76E1-41F5-9710-F8CF49CE2CE1}">
      <dsp:nvSpPr>
        <dsp:cNvPr id="0" name=""/>
        <dsp:cNvSpPr/>
      </dsp:nvSpPr>
      <dsp:spPr>
        <a:xfrm>
          <a:off x="0" y="1719964"/>
          <a:ext cx="5095875" cy="51323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Kulturális</a:t>
          </a:r>
          <a:r>
            <a:rPr lang="hu-HU" sz="1800" kern="1200" baseline="0" dirty="0"/>
            <a:t> turizmus</a:t>
          </a:r>
          <a:endParaRPr lang="hu-HU" sz="1800" kern="1200" dirty="0"/>
        </a:p>
      </dsp:txBody>
      <dsp:txXfrm>
        <a:off x="25054" y="1745018"/>
        <a:ext cx="5045767" cy="463126"/>
      </dsp:txXfrm>
    </dsp:sp>
    <dsp:sp modelId="{629BB484-9E05-402D-8CBB-846488338FD7}">
      <dsp:nvSpPr>
        <dsp:cNvPr id="0" name=""/>
        <dsp:cNvSpPr/>
      </dsp:nvSpPr>
      <dsp:spPr>
        <a:xfrm>
          <a:off x="0" y="2426222"/>
          <a:ext cx="5095875" cy="54364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800" kern="1200" dirty="0"/>
            <a:t>Programturizmus</a:t>
          </a:r>
        </a:p>
      </dsp:txBody>
      <dsp:txXfrm>
        <a:off x="26538" y="2452760"/>
        <a:ext cx="5042799" cy="490565"/>
      </dsp:txXfrm>
    </dsp:sp>
    <dsp:sp modelId="{D2D4AC3F-0BD0-4248-B33C-6293A581FAC2}">
      <dsp:nvSpPr>
        <dsp:cNvPr id="0" name=""/>
        <dsp:cNvSpPr/>
      </dsp:nvSpPr>
      <dsp:spPr>
        <a:xfrm>
          <a:off x="0" y="3202894"/>
          <a:ext cx="5095875" cy="6033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hu-HU" sz="1800" b="0" kern="1200" dirty="0"/>
            <a:t>Kerékpáros turizmus (BUBA)</a:t>
          </a:r>
        </a:p>
      </dsp:txBody>
      <dsp:txXfrm>
        <a:off x="29455" y="3232349"/>
        <a:ext cx="5036965" cy="544488"/>
      </dsp:txXfrm>
    </dsp:sp>
  </dsp:spTree>
</dsp:drawing>
</file>

<file path=ppt/diagrams/drawing3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D85847-F21B-43C1-A70D-274CFD57DEA3}">
      <dsp:nvSpPr>
        <dsp:cNvPr id="0" name=""/>
        <dsp:cNvSpPr/>
      </dsp:nvSpPr>
      <dsp:spPr>
        <a:xfrm>
          <a:off x="4341666" y="36620"/>
          <a:ext cx="1263901" cy="126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rgbClr val="29487F"/>
              </a:solidFill>
            </a:rPr>
            <a:t>Fejlesztés</a:t>
          </a:r>
        </a:p>
      </dsp:txBody>
      <dsp:txXfrm>
        <a:off x="4341666" y="36620"/>
        <a:ext cx="1263901" cy="1263901"/>
      </dsp:txXfrm>
    </dsp:sp>
    <dsp:sp modelId="{385EE97B-1491-4C79-BABA-9BD63AB7F24C}">
      <dsp:nvSpPr>
        <dsp:cNvPr id="0" name=""/>
        <dsp:cNvSpPr/>
      </dsp:nvSpPr>
      <dsp:spPr>
        <a:xfrm>
          <a:off x="1368214" y="20"/>
          <a:ext cx="4739105" cy="4739105"/>
        </a:xfrm>
        <a:prstGeom prst="circularArrow">
          <a:avLst>
            <a:gd name="adj1" fmla="val 5201"/>
            <a:gd name="adj2" fmla="val 335944"/>
            <a:gd name="adj3" fmla="val 21293118"/>
            <a:gd name="adj4" fmla="val 19766348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EAA7E-4446-4668-9CB4-31CEFD1B9E9E}">
      <dsp:nvSpPr>
        <dsp:cNvPr id="0" name=""/>
        <dsp:cNvSpPr/>
      </dsp:nvSpPr>
      <dsp:spPr>
        <a:xfrm>
          <a:off x="4616472" y="2387347"/>
          <a:ext cx="2241883" cy="126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rgbClr val="29487F"/>
              </a:solidFill>
            </a:rPr>
            <a:t>Kínálati elemek</a:t>
          </a:r>
        </a:p>
      </dsp:txBody>
      <dsp:txXfrm>
        <a:off x="4616472" y="2387347"/>
        <a:ext cx="2241883" cy="1263901"/>
      </dsp:txXfrm>
    </dsp:sp>
    <dsp:sp modelId="{B516D4EF-4706-4EAA-A214-648C0E5D938F}">
      <dsp:nvSpPr>
        <dsp:cNvPr id="0" name=""/>
        <dsp:cNvSpPr/>
      </dsp:nvSpPr>
      <dsp:spPr>
        <a:xfrm>
          <a:off x="1368214" y="20"/>
          <a:ext cx="4739105" cy="4739105"/>
        </a:xfrm>
        <a:prstGeom prst="circularArrow">
          <a:avLst>
            <a:gd name="adj1" fmla="val 5201"/>
            <a:gd name="adj2" fmla="val 335944"/>
            <a:gd name="adj3" fmla="val 4014569"/>
            <a:gd name="adj4" fmla="val 2253550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6898C6A-8F00-42F1-A0F5-44A8E4AF6ED0}">
      <dsp:nvSpPr>
        <dsp:cNvPr id="0" name=""/>
        <dsp:cNvSpPr/>
      </dsp:nvSpPr>
      <dsp:spPr>
        <a:xfrm>
          <a:off x="3105816" y="3840176"/>
          <a:ext cx="1263901" cy="126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rgbClr val="29487F"/>
              </a:solidFill>
            </a:rPr>
            <a:t>Turisztikai vonzerő</a:t>
          </a:r>
        </a:p>
      </dsp:txBody>
      <dsp:txXfrm>
        <a:off x="3105816" y="3840176"/>
        <a:ext cx="1263901" cy="1263901"/>
      </dsp:txXfrm>
    </dsp:sp>
    <dsp:sp modelId="{62CBEFFF-29B2-4EB7-ADD2-453EA9C943E5}">
      <dsp:nvSpPr>
        <dsp:cNvPr id="0" name=""/>
        <dsp:cNvSpPr/>
      </dsp:nvSpPr>
      <dsp:spPr>
        <a:xfrm>
          <a:off x="1368214" y="20"/>
          <a:ext cx="4739105" cy="4739105"/>
        </a:xfrm>
        <a:prstGeom prst="circularArrow">
          <a:avLst>
            <a:gd name="adj1" fmla="val 5201"/>
            <a:gd name="adj2" fmla="val 335944"/>
            <a:gd name="adj3" fmla="val 8210506"/>
            <a:gd name="adj4" fmla="val 6449487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BA1A5-E7A2-4DD5-96CD-2B03D891E779}">
      <dsp:nvSpPr>
        <dsp:cNvPr id="0" name=""/>
        <dsp:cNvSpPr/>
      </dsp:nvSpPr>
      <dsp:spPr>
        <a:xfrm>
          <a:off x="1106168" y="2387347"/>
          <a:ext cx="1263901" cy="126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rgbClr val="29487F"/>
              </a:solidFill>
            </a:rPr>
            <a:t>Városimázs</a:t>
          </a:r>
        </a:p>
      </dsp:txBody>
      <dsp:txXfrm>
        <a:off x="1106168" y="2387347"/>
        <a:ext cx="1263901" cy="1263901"/>
      </dsp:txXfrm>
    </dsp:sp>
    <dsp:sp modelId="{566D9B54-F51A-4DEF-81C3-9D52A10338F3}">
      <dsp:nvSpPr>
        <dsp:cNvPr id="0" name=""/>
        <dsp:cNvSpPr/>
      </dsp:nvSpPr>
      <dsp:spPr>
        <a:xfrm>
          <a:off x="1368214" y="-6946"/>
          <a:ext cx="4739105" cy="4739105"/>
        </a:xfrm>
        <a:prstGeom prst="circularArrow">
          <a:avLst>
            <a:gd name="adj1" fmla="val 5201"/>
            <a:gd name="adj2" fmla="val 335944"/>
            <a:gd name="adj3" fmla="val 12297709"/>
            <a:gd name="adj4" fmla="val 10770939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86C816-9BC9-47B8-B762-F5FFA7BCAA33}">
      <dsp:nvSpPr>
        <dsp:cNvPr id="0" name=""/>
        <dsp:cNvSpPr/>
      </dsp:nvSpPr>
      <dsp:spPr>
        <a:xfrm>
          <a:off x="1712130" y="36620"/>
          <a:ext cx="1579573" cy="12639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2000" b="1" kern="1200" dirty="0">
              <a:solidFill>
                <a:srgbClr val="29487F"/>
              </a:solidFill>
            </a:rPr>
            <a:t>Kereslet</a:t>
          </a:r>
        </a:p>
      </dsp:txBody>
      <dsp:txXfrm>
        <a:off x="1712130" y="36620"/>
        <a:ext cx="1579573" cy="1263901"/>
      </dsp:txXfrm>
    </dsp:sp>
    <dsp:sp modelId="{E7E1FFA2-DF14-40F7-93FB-6FF73EBAFFA3}">
      <dsp:nvSpPr>
        <dsp:cNvPr id="0" name=""/>
        <dsp:cNvSpPr/>
      </dsp:nvSpPr>
      <dsp:spPr>
        <a:xfrm>
          <a:off x="1368214" y="20"/>
          <a:ext cx="4739105" cy="4739105"/>
        </a:xfrm>
        <a:prstGeom prst="circularArrow">
          <a:avLst>
            <a:gd name="adj1" fmla="val 5201"/>
            <a:gd name="adj2" fmla="val 335944"/>
            <a:gd name="adj3" fmla="val 16865558"/>
            <a:gd name="adj4" fmla="val 15465087"/>
            <a:gd name="adj5" fmla="val 6067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A807-C9A0-49F1-9762-C5D27A72FA47}">
      <dsp:nvSpPr>
        <dsp:cNvPr id="0" name=""/>
        <dsp:cNvSpPr/>
      </dsp:nvSpPr>
      <dsp:spPr>
        <a:xfrm>
          <a:off x="57428" y="219103"/>
          <a:ext cx="3048094" cy="793936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3821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 dirty="0"/>
        </a:p>
      </dsp:txBody>
      <dsp:txXfrm>
        <a:off x="96185" y="257860"/>
        <a:ext cx="2970580" cy="716422"/>
      </dsp:txXfrm>
    </dsp:sp>
    <dsp:sp modelId="{733BD5D8-A88D-4C47-8D64-CC1D8EA855EB}">
      <dsp:nvSpPr>
        <dsp:cNvPr id="0" name=""/>
        <dsp:cNvSpPr/>
      </dsp:nvSpPr>
      <dsp:spPr>
        <a:xfrm>
          <a:off x="-275692" y="444045"/>
          <a:ext cx="1760255" cy="1860299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32CB-F8D3-4874-B05B-C5F463ABDB0F}">
      <dsp:nvSpPr>
        <dsp:cNvPr id="0" name=""/>
        <dsp:cNvSpPr/>
      </dsp:nvSpPr>
      <dsp:spPr>
        <a:xfrm>
          <a:off x="1433276" y="286010"/>
          <a:ext cx="3495311" cy="7676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3373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200" kern="1200" dirty="0">
            <a:latin typeface="+mn-lt"/>
          </a:endParaRPr>
        </a:p>
      </dsp:txBody>
      <dsp:txXfrm>
        <a:off x="1470747" y="323481"/>
        <a:ext cx="3420369" cy="692664"/>
      </dsp:txXfrm>
    </dsp:sp>
    <dsp:sp modelId="{4C476F1E-00DA-4021-A1F3-69ECB796A07F}">
      <dsp:nvSpPr>
        <dsp:cNvPr id="0" name=""/>
        <dsp:cNvSpPr/>
      </dsp:nvSpPr>
      <dsp:spPr>
        <a:xfrm>
          <a:off x="0" y="136506"/>
          <a:ext cx="1948254" cy="188175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32CB-F8D3-4874-B05B-C5F463ABDB0F}">
      <dsp:nvSpPr>
        <dsp:cNvPr id="0" name=""/>
        <dsp:cNvSpPr/>
      </dsp:nvSpPr>
      <dsp:spPr>
        <a:xfrm>
          <a:off x="1615437" y="2481"/>
          <a:ext cx="4090830" cy="1097109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5893" tIns="171450" rIns="171450" bIns="171450" numCol="1" spcCol="1270" anchor="ctr" anchorCtr="0">
          <a:noAutofit/>
        </a:bodyPr>
        <a:lstStyle/>
        <a:p>
          <a:pPr marL="0" lvl="0" indent="0" algn="l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4500" kern="1200" dirty="0">
            <a:latin typeface="+mn-lt"/>
          </a:endParaRPr>
        </a:p>
      </dsp:txBody>
      <dsp:txXfrm>
        <a:off x="1668993" y="56037"/>
        <a:ext cx="3983718" cy="989997"/>
      </dsp:txXfrm>
    </dsp:sp>
    <dsp:sp modelId="{4C476F1E-00DA-4021-A1F3-69ECB796A07F}">
      <dsp:nvSpPr>
        <dsp:cNvPr id="0" name=""/>
        <dsp:cNvSpPr/>
      </dsp:nvSpPr>
      <dsp:spPr>
        <a:xfrm>
          <a:off x="-12717" y="132840"/>
          <a:ext cx="2890454" cy="2844357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1000" b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4AA807-C9A0-49F1-9762-C5D27A72FA47}">
      <dsp:nvSpPr>
        <dsp:cNvPr id="0" name=""/>
        <dsp:cNvSpPr/>
      </dsp:nvSpPr>
      <dsp:spPr>
        <a:xfrm>
          <a:off x="265781" y="465842"/>
          <a:ext cx="3655175" cy="9520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56199" tIns="53340" rIns="53340" bIns="5334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1400" kern="1200" dirty="0"/>
        </a:p>
      </dsp:txBody>
      <dsp:txXfrm>
        <a:off x="312257" y="512318"/>
        <a:ext cx="3562223" cy="859110"/>
      </dsp:txXfrm>
    </dsp:sp>
    <dsp:sp modelId="{733BD5D8-A88D-4C47-8D64-CC1D8EA855EB}">
      <dsp:nvSpPr>
        <dsp:cNvPr id="0" name=""/>
        <dsp:cNvSpPr/>
      </dsp:nvSpPr>
      <dsp:spPr>
        <a:xfrm>
          <a:off x="-281432" y="844350"/>
          <a:ext cx="1914163" cy="200451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29000" r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F032CB-F8D3-4874-B05B-C5F463ABDB0F}">
      <dsp:nvSpPr>
        <dsp:cNvPr id="0" name=""/>
        <dsp:cNvSpPr/>
      </dsp:nvSpPr>
      <dsp:spPr>
        <a:xfrm>
          <a:off x="1728151" y="248863"/>
          <a:ext cx="2341038" cy="767606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3373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hu-HU" sz="3200" kern="1200" dirty="0">
            <a:latin typeface="+mn-lt"/>
          </a:endParaRPr>
        </a:p>
      </dsp:txBody>
      <dsp:txXfrm>
        <a:off x="1765622" y="286334"/>
        <a:ext cx="2266096" cy="692664"/>
      </dsp:txXfrm>
    </dsp:sp>
    <dsp:sp modelId="{4C476F1E-00DA-4021-A1F3-69ECB796A07F}">
      <dsp:nvSpPr>
        <dsp:cNvPr id="0" name=""/>
        <dsp:cNvSpPr/>
      </dsp:nvSpPr>
      <dsp:spPr>
        <a:xfrm>
          <a:off x="330357" y="114167"/>
          <a:ext cx="1948254" cy="1881754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4000" r="-1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PictureAccentBlocks">
  <dgm:title val=""/>
  <dgm:desc val=""/>
  <dgm:catLst>
    <dgm:cat type="picture" pri="12000"/>
    <dgm:cat type="pictureconvert" pri="12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axis="ch" ptType="node" func="cnt" op="gt" val="5">
        <dgm:choose name="Name3">
          <dgm:if name="Name4" func="var" arg="dir" op="equ" val="norm">
            <dgm:alg type="snake">
              <dgm:param type="grDir" val="bL"/>
              <dgm:param type="bkpt" val="fixed"/>
              <dgm:param type="bkPtFixedVal" val="3"/>
              <dgm:param type="off" val="off"/>
              <dgm:param type="horzAlign" val="r"/>
              <dgm:param type="vertAlign" val="b"/>
            </dgm:alg>
          </dgm:if>
          <dgm:else name="Name5">
            <dgm:alg type="snake">
              <dgm:param type="grDir" val="bR"/>
              <dgm:param type="bkpt" val="fixed"/>
              <dgm:param type="bkPtFixedVal" val="3"/>
              <dgm:param type="off" val="off"/>
              <dgm:param type="horzAlign" val="l"/>
              <dgm:param type="vertAlign" val="b"/>
            </dgm:alg>
          </dgm:else>
        </dgm:choose>
      </dgm:if>
      <dgm:else name="Name6">
        <dgm:choose name="Name7">
          <dgm:if name="Name8" func="var" arg="dir" op="equ" val="norm">
            <dgm:alg type="snake">
              <dgm:param type="grDir" val="bL"/>
              <dgm:param type="bkpt" val="fixed"/>
              <dgm:param type="bkPtFixedVal" val="2"/>
              <dgm:param type="off" val="off"/>
              <dgm:param type="horzAlign" val="r"/>
              <dgm:param type="vertAlign" val="b"/>
            </dgm:alg>
          </dgm:if>
          <dgm:else name="Name9">
            <dgm:alg type="snake">
              <dgm:param type="grDir" val="bR"/>
              <dgm:param type="bkpt" val="fixed"/>
              <dgm:param type="bkPtFixedVal" val="2"/>
              <dgm:param type="off" val="off"/>
              <dgm:param type="horzAlign" val="l"/>
              <dgm:param type="vertAlign" val="b"/>
            </dgm:alg>
          </dgm:else>
        </dgm:choose>
      </dgm:else>
    </dgm:choose>
    <dgm:shape xmlns:r="http://schemas.openxmlformats.org/officeDocument/2006/relationships" r:blip="">
      <dgm:adjLst/>
    </dgm:shape>
    <dgm:constrLst>
      <dgm:constr type="alignOff" val="1"/>
      <dgm:constr type="primFontSz" for="des" ptType="node" op="equ" val="65"/>
      <dgm:constr type="w" for="ch" forName="composite" refType="w"/>
      <dgm:constr type="h" for="ch" forName="composite" refType="h"/>
      <dgm:constr type="sp" refType="w" refFor="ch" refForName="composite" op="equ" fact="0.113"/>
      <dgm:constr type="w" for="ch" forName="sibTrans" refType="w" refFor="ch" refForName="composite" op="equ" fact="0.000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2"/>
        </dgm:alg>
        <dgm:shape xmlns:r="http://schemas.openxmlformats.org/officeDocument/2006/relationships" r:blip="">
          <dgm:adjLst/>
        </dgm:shape>
        <dgm:choose name="Name10">
          <dgm:if name="Name11" func="var" arg="dir" op="equ" val="norm">
            <dgm:constrLst>
              <dgm:constr type="l" for="ch" forName="Image" refType="w" refFor="ch" refForName="Image" fact="0.2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fact="0"/>
              <dgm:constr type="t" for="ch" forName="Parent" refType="h" fact="0"/>
              <dgm:constr type="w" for="ch" forName="Parent" refType="h" refFor="ch" refForName="Image" op="equ" fact="0.2"/>
              <dgm:constr type="h" for="ch" forName="Parent" refType="h" refFor="ch" refForName="Image" op="equ"/>
            </dgm:constrLst>
          </dgm:if>
          <dgm:else name="Name12">
            <dgm:constrLst>
              <dgm:constr type="l" for="ch" forName="Image" refType="w" fact="0"/>
              <dgm:constr type="t" for="ch" forName="Image" refType="h" fact="0"/>
              <dgm:constr type="h" for="ch" forName="Image" refType="h"/>
              <dgm:constr type="w" for="ch" forName="Image" refType="h" refFor="ch" refForName="Image" op="equ"/>
              <dgm:constr type="l" for="ch" forName="Parent" refType="w" refFor="ch" refForName="Image"/>
              <dgm:constr type="t" for="ch" forName="Parent" refType="h" fact="0"/>
              <dgm:constr type="w" for="ch" forName="Parent" refType="w" refFor="ch" refForName="Image" fact="0.2"/>
              <dgm:constr type="h" for="ch" forName="Parent" refType="h" refFor="ch" refForName="Image"/>
            </dgm:constrLst>
          </dgm:else>
        </dgm:choose>
        <dgm:layoutNode name="Image" styleLbl="alig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revTx">
          <dgm:varLst>
            <dgm:bulletEnabled val="1"/>
          </dgm:varLst>
          <dgm:alg type="tx">
            <dgm:param type="parTxLTRAlign" val="l"/>
            <dgm:param type="txAnchorVert" val="b"/>
            <dgm:param type="txAnchorVertCh" val="b"/>
            <dgm:param type="autoTxRot" val="grav"/>
          </dgm:alg>
          <dgm:choose name="Name13">
            <dgm:if name="Name14" func="var" arg="dir" op="equ" val="norm">
              <dgm:shape xmlns:r="http://schemas.openxmlformats.org/officeDocument/2006/relationships" rot="270" type="rect" r:blip="">
                <dgm:adjLst/>
              </dgm:shape>
            </dgm:if>
            <dgm:else name="Name15">
              <dgm:shape xmlns:r="http://schemas.openxmlformats.org/officeDocument/2006/relationships" rot="90" type="rect" r:blip="">
                <dgm:adjLst/>
              </dgm:shape>
            </dgm:else>
          </dgm:choose>
          <dgm:presOf axis="desOr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9/3/layout/FramedTextPicture">
  <dgm:title val=""/>
  <dgm:desc val=""/>
  <dgm:catLst>
    <dgm:cat type="picture" pri="20000"/>
    <dgm:cat type="pictureconvert" pri="20000"/>
  </dgm:catLst>
  <dgm:samp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</dgm:ptLst>
      <dgm:cxnLst>
        <dgm:cxn modelId="20" srcId="0" destId="10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grDir" val="tL"/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w" for="ch" forName="composite" refType="w"/>
      <dgm:constr type="h" for="ch" forName="composite" refType="h"/>
      <dgm:constr type="primFontSz" for="des" ptType="node" op="equ" val="65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/>
          <dgm:chPref/>
        </dgm:varLst>
        <dgm:alg type="composite">
          <dgm:param type="ar" val="1.5179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Image" refType="w" fact="0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4017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.3535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8688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.3535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8688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if>
          <dgm:else name="Name6">
            <dgm:constrLst>
              <dgm:constr type="l" for="ch" forName="Image" refType="w" fact="0.6144"/>
              <dgm:constr type="t" for="ch" forName="Image" refType="h" fact="0"/>
              <dgm:constr type="w" for="ch" forName="Image" refType="w" fact="0.3856"/>
              <dgm:constr type="h" for="ch" forName="Image" refType="h" fact="0.3902"/>
              <dgm:constr type="l" for="ch" forName="ParentText" refType="w" fact="0.0482"/>
              <dgm:constr type="t" for="ch" forName="ParentText" refType="h" fact="0.4146"/>
              <dgm:constr type="w" for="ch" forName="ParentText" refType="w" fact="0.5463"/>
              <dgm:constr type="h" for="ch" forName="ParentText" refType="h" fact="0.5122"/>
              <dgm:constr type="l" for="ch" forName="tlFrame" refType="w" fact="0"/>
              <dgm:constr type="t" for="ch" forName="tlFrame" refType="h" fact="0.3415"/>
              <dgm:constr type="w" for="ch" forName="tlFrame" refType="w" fact="0.1312"/>
              <dgm:constr type="h" for="ch" forName="tlFrame" refType="h" fact="0.1992"/>
              <dgm:constr type="l" for="ch" forName="trFrame" refType="w" fact="0.5153"/>
              <dgm:constr type="t" for="ch" forName="trFrame" refType="h" fact="0.3415"/>
              <dgm:constr type="w" for="ch" forName="trFrame" refType="w" fact="0.1312"/>
              <dgm:constr type="h" for="ch" forName="trFrame" refType="h" fact="0.1992"/>
              <dgm:constr type="l" for="ch" forName="blFrame" refType="w" fact="0"/>
              <dgm:constr type="t" for="ch" forName="blFrame" refType="h" fact="0.8008"/>
              <dgm:constr type="w" for="ch" forName="blFrame" refType="w" fact="0.1312"/>
              <dgm:constr type="h" for="ch" forName="blFrame" refType="h" fact="0.1992"/>
              <dgm:constr type="l" for="ch" forName="brFrame" refType="w" fact="0.5153"/>
              <dgm:constr type="t" for="ch" forName="brFrame" refType="h" fact="0.8008"/>
              <dgm:constr type="w" for="ch" forName="brFrame" refType="w" fact="0.1312"/>
              <dgm:constr type="h" for="ch" forName="brFrame" refType="h" fact="0.1992"/>
            </dgm:constrLst>
          </dgm:else>
        </dgm:choos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tlFrame" styleLbl="node1">
          <dgm:alg type="sp"/>
          <dgm:shape xmlns:r="http://schemas.openxmlformats.org/officeDocument/2006/relationships" type="halfFrame" r:blip="">
            <dgm:adjLst>
              <dgm:adj idx="1" val="0.2577"/>
              <dgm:adj idx="2" val="0.2577"/>
            </dgm:adjLst>
          </dgm:shape>
          <dgm:presOf/>
        </dgm:layoutNode>
        <dgm:layoutNode name="trFrame" styleLbl="node1">
          <dgm:alg type="sp"/>
          <dgm:shape xmlns:r="http://schemas.openxmlformats.org/officeDocument/2006/relationships" rot="90" type="halfFrame" r:blip="">
            <dgm:adjLst>
              <dgm:adj idx="1" val="0.2577"/>
              <dgm:adj idx="2" val="0.2577"/>
            </dgm:adjLst>
          </dgm:shape>
          <dgm:presOf/>
        </dgm:layoutNode>
        <dgm:layoutNode name="blFrame" styleLbl="node1">
          <dgm:alg type="sp"/>
          <dgm:shape xmlns:r="http://schemas.openxmlformats.org/officeDocument/2006/relationships" rot="270" type="halfFrame" r:blip="">
            <dgm:adjLst>
              <dgm:adj idx="1" val="0.2577"/>
              <dgm:adj idx="2" val="0.2577"/>
            </dgm:adjLst>
          </dgm:shape>
          <dgm:presOf/>
        </dgm:layoutNode>
        <dgm:layoutNode name="brFrame" styleLbl="node1">
          <dgm:alg type="sp"/>
          <dgm:shape xmlns:r="http://schemas.openxmlformats.org/officeDocument/2006/relationships" rot="180" type="halfFrame" r:blip="">
            <dgm:adjLst>
              <dgm:adj idx="1" val="0.2577"/>
              <dgm:adj idx="2" val="0.2577"/>
            </dgm:adjLst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5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78E5C-524C-420D-9E6E-42DCA9700C33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 dirty="0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3AE80C-48E4-40EE-A49A-4C2E95C78419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8378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21652E-666D-4C43-905D-CF51B2AC6716}" type="slidenum">
              <a:rPr kumimoji="0" lang="hu-H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hu-H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73194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8B17AE-4C3D-7659-238D-F8B7D5F4A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5BBB422F-172D-1128-A0E3-7690BD3F18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889EA8C-EBC8-2B40-132C-C20646A27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7F56E4D3-5079-5696-AD38-59D4F77EF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0EAFDE5-A9F2-6295-8EB4-234D46990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22732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05D49EB-F20B-D385-BCD2-F61071989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D1E8898-DF83-DF2C-2AF6-9B4CA9C928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B0438FB-2AED-9EDF-5D26-293692761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5EBE9366-90D0-61AA-FCA2-8CDCAE551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7558ACA-0F27-64B9-FA49-21D455D32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12033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52D953B7-86CC-2140-B689-443A228B37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3008AAE-F14F-F770-EC9B-08D6ABB47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53FF8AA8-FE25-1F23-AF4D-B55F12E47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317F5C0F-286D-5E15-1DC4-B4C92431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0CAE10AB-ECC5-4CAF-EA5E-08C378666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625991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863725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7713810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51560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695127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0230068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619245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500187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93955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B739934A-F1AF-9769-A1EE-F0AB30E47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C6AE3B66-CAF6-9790-B230-3C1E88D8A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B7E9E36-6E4B-6A46-C3B2-D671F60E7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92E29FDD-FCFD-061E-560C-9DA5092A1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E4DF1F57-86B8-5C8A-C300-78BFA52C6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6869550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209576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397330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031468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5F6FBA58-99E1-EAD0-2A34-D3BBBFE7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BF97AC3F-FDD0-B6E4-1143-A26881BCCA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1AC017B0-CD43-2C37-FB18-B671B3AA7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CE9D32B4-0188-D037-88DC-F5A96F271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3BF5886D-AA37-FCFE-2A37-41F094AAF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39941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F98AC61-93DA-D244-EA74-BF4B5C040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875B02BC-83A8-C9C2-09EB-CCA50F7E1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4785C17C-11F1-C86A-0E29-D881FFA76C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47DAA2DF-9776-B59B-6345-C609412FC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D8DACC30-E417-B681-41A9-56FB64FAB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AD54B29-40CA-0D7B-AA97-D72EC4C3C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875722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B91DCD5-7CCD-9199-BDEA-751155812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2A301E59-F3A2-8CB5-3A1E-3D834B9985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17DF5FD4-EC6A-DFA9-67FA-A0B033E34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32B27DEF-8E04-1559-7D13-87E5AEEC4D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F26B0BBC-F5C1-A736-A0AF-9CD58E0074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6CAD4B83-C42C-C9A1-F6F2-199EFC9297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69D0D8DC-5B3C-D904-B9A4-C8EDAB7D1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0C391C68-3F50-CD78-4BD6-495968831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6386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4AF92952-A5ED-1E56-316B-5B40F813A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F922DB62-EA6A-9925-767F-2DCB15744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3E97BEE7-09FF-2B30-CBD2-F4072B8816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15D271A5-DEE6-7184-1C76-265A60396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80887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22873D25-4FF4-096A-596B-8426410E0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27A52D5B-C209-D99F-C8A8-0C40B9559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181A8EE7-A561-EDC5-A858-F4666A17C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73049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B86112F-A6BB-31B0-3A9C-CF2D2FA7D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A3BFD662-E821-4213-5D54-BA37946A70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DB68399B-C5BD-83A4-DBC7-DB4838C015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591D4255-E69E-3B6F-5242-379AB2C03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EA59BFAA-C0E8-CBE1-8851-C5D7CE729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921E5662-E800-FC81-6915-33FCC3090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48826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6FDD2DA-A173-90CB-A870-51953A8A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02687EC6-A98C-39B2-33A1-92AAB2E852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 dirty="0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744286C5-E109-C0A0-84AF-AAFBFAB073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1F0EFCCB-F493-AC34-1E7B-C45D830F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761E1D07-203B-E0E7-29E2-AE7CAE17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BC7065E8-E4BF-44FD-983D-CED848926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7884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1510D8E6-F7CA-CF4E-B123-AC82ED983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78634750-EA91-2CD7-CA41-287E55546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61CFF88E-710C-D7A5-33F5-DB3F5734A7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CA903A-A88C-450E-8FCC-3B16C2D92542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63A056D-A904-42BE-44B5-7C9A07951C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1838DB78-EBFE-9892-CA4A-716E4DEDD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FFCA8-8085-40A2-A1CC-404605FA41CF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80874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4D084-FC27-42D9-B48D-83F1522FB317}" type="datetimeFigureOut">
              <a:rPr lang="hu-HU" smtClean="0"/>
              <a:t>2024. 04. 09.</a:t>
            </a:fld>
            <a:endParaRPr lang="hu-HU" dirty="0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 dirty="0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7672E-DA30-42F0-AA30-8BFA8F600935}" type="slidenum">
              <a:rPr lang="hu-HU" smtClean="0"/>
              <a:t>‹#›</a:t>
            </a:fld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8379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13" Type="http://schemas.openxmlformats.org/officeDocument/2006/relationships/diagramLayout" Target="../diagrams/layout23.xml"/><Relationship Id="rId18" Type="http://schemas.openxmlformats.org/officeDocument/2006/relationships/image" Target="../media/image41.jpeg"/><Relationship Id="rId3" Type="http://schemas.openxmlformats.org/officeDocument/2006/relationships/diagramLayout" Target="../diagrams/layout21.xml"/><Relationship Id="rId7" Type="http://schemas.openxmlformats.org/officeDocument/2006/relationships/diagramData" Target="../diagrams/data22.xml"/><Relationship Id="rId12" Type="http://schemas.openxmlformats.org/officeDocument/2006/relationships/diagramData" Target="../diagrams/data23.xml"/><Relationship Id="rId17" Type="http://schemas.openxmlformats.org/officeDocument/2006/relationships/image" Target="../media/image40.jpeg"/><Relationship Id="rId2" Type="http://schemas.openxmlformats.org/officeDocument/2006/relationships/diagramData" Target="../diagrams/data21.xml"/><Relationship Id="rId16" Type="http://schemas.microsoft.com/office/2007/relationships/diagramDrawing" Target="../diagrams/drawing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11" Type="http://schemas.microsoft.com/office/2007/relationships/diagramDrawing" Target="../diagrams/drawing22.xml"/><Relationship Id="rId5" Type="http://schemas.openxmlformats.org/officeDocument/2006/relationships/diagramColors" Target="../diagrams/colors21.xml"/><Relationship Id="rId15" Type="http://schemas.openxmlformats.org/officeDocument/2006/relationships/diagramColors" Target="../diagrams/colors23.xml"/><Relationship Id="rId10" Type="http://schemas.openxmlformats.org/officeDocument/2006/relationships/diagramColors" Target="../diagrams/colors22.xml"/><Relationship Id="rId19" Type="http://schemas.openxmlformats.org/officeDocument/2006/relationships/image" Target="../media/image42.png"/><Relationship Id="rId4" Type="http://schemas.openxmlformats.org/officeDocument/2006/relationships/diagramQuickStyle" Target="../diagrams/quickStyle21.xml"/><Relationship Id="rId9" Type="http://schemas.openxmlformats.org/officeDocument/2006/relationships/diagramQuickStyle" Target="../diagrams/quickStyle22.xml"/><Relationship Id="rId14" Type="http://schemas.openxmlformats.org/officeDocument/2006/relationships/diagramQuickStyle" Target="../diagrams/quickStyle2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5.xml"/><Relationship Id="rId13" Type="http://schemas.openxmlformats.org/officeDocument/2006/relationships/diagramLayout" Target="../diagrams/layout26.xml"/><Relationship Id="rId18" Type="http://schemas.openxmlformats.org/officeDocument/2006/relationships/image" Target="../media/image46.jpeg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5.xml"/><Relationship Id="rId12" Type="http://schemas.openxmlformats.org/officeDocument/2006/relationships/diagramData" Target="../diagrams/data26.xml"/><Relationship Id="rId17" Type="http://schemas.openxmlformats.org/officeDocument/2006/relationships/image" Target="../media/image45.jpeg"/><Relationship Id="rId2" Type="http://schemas.openxmlformats.org/officeDocument/2006/relationships/diagramData" Target="../diagrams/data24.xml"/><Relationship Id="rId16" Type="http://schemas.microsoft.com/office/2007/relationships/diagramDrawing" Target="../diagrams/drawing2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11" Type="http://schemas.microsoft.com/office/2007/relationships/diagramDrawing" Target="../diagrams/drawing25.xml"/><Relationship Id="rId5" Type="http://schemas.openxmlformats.org/officeDocument/2006/relationships/diagramColors" Target="../diagrams/colors24.xml"/><Relationship Id="rId15" Type="http://schemas.openxmlformats.org/officeDocument/2006/relationships/diagramColors" Target="../diagrams/colors26.xml"/><Relationship Id="rId10" Type="http://schemas.openxmlformats.org/officeDocument/2006/relationships/diagramColors" Target="../diagrams/colors25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5.xml"/><Relationship Id="rId14" Type="http://schemas.openxmlformats.org/officeDocument/2006/relationships/diagramQuickStyle" Target="../diagrams/quickStyle2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8.xml"/><Relationship Id="rId13" Type="http://schemas.openxmlformats.org/officeDocument/2006/relationships/diagramLayout" Target="../diagrams/layout29.xml"/><Relationship Id="rId3" Type="http://schemas.openxmlformats.org/officeDocument/2006/relationships/diagramLayout" Target="../diagrams/layout27.xml"/><Relationship Id="rId7" Type="http://schemas.openxmlformats.org/officeDocument/2006/relationships/diagramData" Target="../diagrams/data28.xml"/><Relationship Id="rId12" Type="http://schemas.openxmlformats.org/officeDocument/2006/relationships/diagramData" Target="../diagrams/data29.xml"/><Relationship Id="rId17" Type="http://schemas.openxmlformats.org/officeDocument/2006/relationships/image" Target="../media/image49.jpeg"/><Relationship Id="rId2" Type="http://schemas.openxmlformats.org/officeDocument/2006/relationships/diagramData" Target="../diagrams/data27.xml"/><Relationship Id="rId16" Type="http://schemas.microsoft.com/office/2007/relationships/diagramDrawing" Target="../diagrams/drawing2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11" Type="http://schemas.microsoft.com/office/2007/relationships/diagramDrawing" Target="../diagrams/drawing28.xml"/><Relationship Id="rId5" Type="http://schemas.openxmlformats.org/officeDocument/2006/relationships/diagramColors" Target="../diagrams/colors27.xml"/><Relationship Id="rId15" Type="http://schemas.openxmlformats.org/officeDocument/2006/relationships/diagramColors" Target="../diagrams/colors29.xml"/><Relationship Id="rId10" Type="http://schemas.openxmlformats.org/officeDocument/2006/relationships/diagramColors" Target="../diagrams/colors28.xml"/><Relationship Id="rId4" Type="http://schemas.openxmlformats.org/officeDocument/2006/relationships/diagramQuickStyle" Target="../diagrams/quickStyle27.xml"/><Relationship Id="rId9" Type="http://schemas.openxmlformats.org/officeDocument/2006/relationships/diagramQuickStyle" Target="../diagrams/quickStyle28.xml"/><Relationship Id="rId14" Type="http://schemas.openxmlformats.org/officeDocument/2006/relationships/diagramQuickStyle" Target="../diagrams/quickStyle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diagramLayout" Target="../diagrams/layout30.xml"/><Relationship Id="rId7" Type="http://schemas.openxmlformats.org/officeDocument/2006/relationships/image" Target="../media/image50.jpg"/><Relationship Id="rId12" Type="http://schemas.openxmlformats.org/officeDocument/2006/relationships/image" Target="../media/image55.svg"/><Relationship Id="rId2" Type="http://schemas.openxmlformats.org/officeDocument/2006/relationships/diagramData" Target="../diagrams/data3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0.xml"/><Relationship Id="rId11" Type="http://schemas.openxmlformats.org/officeDocument/2006/relationships/image" Target="../media/image54.png"/><Relationship Id="rId5" Type="http://schemas.openxmlformats.org/officeDocument/2006/relationships/diagramColors" Target="../diagrams/colors30.xml"/><Relationship Id="rId10" Type="http://schemas.openxmlformats.org/officeDocument/2006/relationships/image" Target="../media/image53.png"/><Relationship Id="rId4" Type="http://schemas.openxmlformats.org/officeDocument/2006/relationships/diagramQuickStyle" Target="../diagrams/quickStyle30.xml"/><Relationship Id="rId9" Type="http://schemas.openxmlformats.org/officeDocument/2006/relationships/image" Target="../media/image52.png"/><Relationship Id="rId14" Type="http://schemas.openxmlformats.org/officeDocument/2006/relationships/image" Target="../media/image5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diagramLayout" Target="../diagrams/layout31.xml"/><Relationship Id="rId7" Type="http://schemas.openxmlformats.org/officeDocument/2006/relationships/image" Target="../media/image58.jpeg"/><Relationship Id="rId2" Type="http://schemas.openxmlformats.org/officeDocument/2006/relationships/diagramData" Target="../diagrams/data3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1.xml"/><Relationship Id="rId5" Type="http://schemas.openxmlformats.org/officeDocument/2006/relationships/diagramColors" Target="../diagrams/colors31.xml"/><Relationship Id="rId10" Type="http://schemas.openxmlformats.org/officeDocument/2006/relationships/image" Target="../media/image61.jpeg"/><Relationship Id="rId4" Type="http://schemas.openxmlformats.org/officeDocument/2006/relationships/diagramQuickStyle" Target="../diagrams/quickStyle31.xml"/><Relationship Id="rId9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3.xml"/><Relationship Id="rId13" Type="http://schemas.openxmlformats.org/officeDocument/2006/relationships/image" Target="../media/image63.jpeg"/><Relationship Id="rId18" Type="http://schemas.openxmlformats.org/officeDocument/2006/relationships/image" Target="../media/image68.jpg"/><Relationship Id="rId3" Type="http://schemas.openxmlformats.org/officeDocument/2006/relationships/diagramLayout" Target="../diagrams/layout32.xml"/><Relationship Id="rId7" Type="http://schemas.openxmlformats.org/officeDocument/2006/relationships/diagramData" Target="../diagrams/data33.xml"/><Relationship Id="rId12" Type="http://schemas.openxmlformats.org/officeDocument/2006/relationships/image" Target="../media/image62.jpeg"/><Relationship Id="rId17" Type="http://schemas.openxmlformats.org/officeDocument/2006/relationships/image" Target="../media/image67.jpeg"/><Relationship Id="rId2" Type="http://schemas.openxmlformats.org/officeDocument/2006/relationships/diagramData" Target="../diagrams/data32.xml"/><Relationship Id="rId16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2.xml"/><Relationship Id="rId11" Type="http://schemas.microsoft.com/office/2007/relationships/diagramDrawing" Target="../diagrams/drawing33.xml"/><Relationship Id="rId5" Type="http://schemas.openxmlformats.org/officeDocument/2006/relationships/diagramColors" Target="../diagrams/colors32.xml"/><Relationship Id="rId15" Type="http://schemas.openxmlformats.org/officeDocument/2006/relationships/image" Target="../media/image65.jpeg"/><Relationship Id="rId10" Type="http://schemas.openxmlformats.org/officeDocument/2006/relationships/diagramColors" Target="../diagrams/colors33.xml"/><Relationship Id="rId19" Type="http://schemas.openxmlformats.org/officeDocument/2006/relationships/image" Target="../media/image69.jpg"/><Relationship Id="rId4" Type="http://schemas.openxmlformats.org/officeDocument/2006/relationships/diagramQuickStyle" Target="../diagrams/quickStyle32.xml"/><Relationship Id="rId9" Type="http://schemas.openxmlformats.org/officeDocument/2006/relationships/diagramQuickStyle" Target="../diagrams/quickStyle33.xml"/><Relationship Id="rId14" Type="http://schemas.openxmlformats.org/officeDocument/2006/relationships/image" Target="../media/image6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diagramLayout" Target="../diagrams/layout34.xml"/><Relationship Id="rId7" Type="http://schemas.openxmlformats.org/officeDocument/2006/relationships/image" Target="../media/image70.jpeg"/><Relationship Id="rId2" Type="http://schemas.openxmlformats.org/officeDocument/2006/relationships/diagramData" Target="../diagrams/data3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4.xml"/><Relationship Id="rId11" Type="http://schemas.openxmlformats.org/officeDocument/2006/relationships/image" Target="../media/image74.jpg"/><Relationship Id="rId5" Type="http://schemas.openxmlformats.org/officeDocument/2006/relationships/diagramColors" Target="../diagrams/colors34.xml"/><Relationship Id="rId10" Type="http://schemas.openxmlformats.org/officeDocument/2006/relationships/image" Target="../media/image73.png"/><Relationship Id="rId4" Type="http://schemas.openxmlformats.org/officeDocument/2006/relationships/diagramQuickStyle" Target="../diagrams/quickStyle34.xml"/><Relationship Id="rId9" Type="http://schemas.openxmlformats.org/officeDocument/2006/relationships/image" Target="../media/image7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5.xml"/><Relationship Id="rId2" Type="http://schemas.openxmlformats.org/officeDocument/2006/relationships/diagramData" Target="../diagrams/data3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5.xml"/><Relationship Id="rId5" Type="http://schemas.openxmlformats.org/officeDocument/2006/relationships/diagramColors" Target="../diagrams/colors35.xml"/><Relationship Id="rId4" Type="http://schemas.openxmlformats.org/officeDocument/2006/relationships/diagramQuickStyle" Target="../diagrams/quickStyle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mailto:szego.krisztina@szekesfehervar.hu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3.jpeg"/><Relationship Id="rId7" Type="http://schemas.openxmlformats.org/officeDocument/2006/relationships/diagramData" Target="../diagrams/data1.xml"/><Relationship Id="rId12" Type="http://schemas.openxmlformats.org/officeDocument/2006/relationships/image" Target="../media/image7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11" Type="http://schemas.microsoft.com/office/2007/relationships/diagramDrawing" Target="../diagrams/drawing1.xml"/><Relationship Id="rId5" Type="http://schemas.openxmlformats.org/officeDocument/2006/relationships/image" Target="../media/image5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4.jpeg"/><Relationship Id="rId9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diagramData" Target="../diagrams/data4.xml"/><Relationship Id="rId18" Type="http://schemas.openxmlformats.org/officeDocument/2006/relationships/diagramData" Target="../diagrams/data5.xml"/><Relationship Id="rId3" Type="http://schemas.openxmlformats.org/officeDocument/2006/relationships/diagramData" Target="../diagrams/data2.xml"/><Relationship Id="rId21" Type="http://schemas.openxmlformats.org/officeDocument/2006/relationships/diagramColors" Target="../diagrams/colors5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17" Type="http://schemas.microsoft.com/office/2007/relationships/diagramDrawing" Target="../diagrams/drawing4.xml"/><Relationship Id="rId2" Type="http://schemas.openxmlformats.org/officeDocument/2006/relationships/image" Target="../media/image17.png"/><Relationship Id="rId16" Type="http://schemas.openxmlformats.org/officeDocument/2006/relationships/diagramColors" Target="../diagrams/colors4.xml"/><Relationship Id="rId20" Type="http://schemas.openxmlformats.org/officeDocument/2006/relationships/diagramQuickStyle" Target="../diagrams/quickStyl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3.xml"/><Relationship Id="rId19" Type="http://schemas.openxmlformats.org/officeDocument/2006/relationships/diagramLayout" Target="../diagrams/layout5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Relationship Id="rId14" Type="http://schemas.openxmlformats.org/officeDocument/2006/relationships/diagramLayout" Target="../diagrams/layout4.xml"/><Relationship Id="rId22" Type="http://schemas.microsoft.com/office/2007/relationships/diagramDrawing" Target="../diagrams/drawing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7.xml"/><Relationship Id="rId13" Type="http://schemas.openxmlformats.org/officeDocument/2006/relationships/diagramData" Target="../diagrams/data8.xml"/><Relationship Id="rId18" Type="http://schemas.openxmlformats.org/officeDocument/2006/relationships/diagramData" Target="../diagrams/data9.xml"/><Relationship Id="rId3" Type="http://schemas.openxmlformats.org/officeDocument/2006/relationships/diagramData" Target="../diagrams/data6.xml"/><Relationship Id="rId21" Type="http://schemas.openxmlformats.org/officeDocument/2006/relationships/diagramColors" Target="../diagrams/colors9.xml"/><Relationship Id="rId7" Type="http://schemas.microsoft.com/office/2007/relationships/diagramDrawing" Target="../diagrams/drawing6.xml"/><Relationship Id="rId12" Type="http://schemas.microsoft.com/office/2007/relationships/diagramDrawing" Target="../diagrams/drawing7.xml"/><Relationship Id="rId17" Type="http://schemas.microsoft.com/office/2007/relationships/diagramDrawing" Target="../diagrams/drawing8.xml"/><Relationship Id="rId2" Type="http://schemas.openxmlformats.org/officeDocument/2006/relationships/image" Target="../media/image17.png"/><Relationship Id="rId16" Type="http://schemas.openxmlformats.org/officeDocument/2006/relationships/diagramColors" Target="../diagrams/colors8.xml"/><Relationship Id="rId20" Type="http://schemas.openxmlformats.org/officeDocument/2006/relationships/diagramQuickStyle" Target="../diagrams/quickStyl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11" Type="http://schemas.openxmlformats.org/officeDocument/2006/relationships/diagramColors" Target="../diagrams/colors7.xml"/><Relationship Id="rId5" Type="http://schemas.openxmlformats.org/officeDocument/2006/relationships/diagramQuickStyle" Target="../diagrams/quickStyle6.xml"/><Relationship Id="rId15" Type="http://schemas.openxmlformats.org/officeDocument/2006/relationships/diagramQuickStyle" Target="../diagrams/quickStyle8.xml"/><Relationship Id="rId10" Type="http://schemas.openxmlformats.org/officeDocument/2006/relationships/diagramQuickStyle" Target="../diagrams/quickStyle7.xml"/><Relationship Id="rId19" Type="http://schemas.openxmlformats.org/officeDocument/2006/relationships/diagramLayout" Target="../diagrams/layout9.xml"/><Relationship Id="rId4" Type="http://schemas.openxmlformats.org/officeDocument/2006/relationships/diagramLayout" Target="../diagrams/layout6.xml"/><Relationship Id="rId9" Type="http://schemas.openxmlformats.org/officeDocument/2006/relationships/diagramLayout" Target="../diagrams/layout7.xml"/><Relationship Id="rId14" Type="http://schemas.openxmlformats.org/officeDocument/2006/relationships/diagramLayout" Target="../diagrams/layout8.xml"/><Relationship Id="rId22" Type="http://schemas.microsoft.com/office/2007/relationships/diagramDrawing" Target="../diagrams/drawing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1.xml"/><Relationship Id="rId13" Type="http://schemas.openxmlformats.org/officeDocument/2006/relationships/diagramData" Target="../diagrams/data12.xml"/><Relationship Id="rId18" Type="http://schemas.openxmlformats.org/officeDocument/2006/relationships/image" Target="../media/image26.png"/><Relationship Id="rId3" Type="http://schemas.openxmlformats.org/officeDocument/2006/relationships/diagramData" Target="../diagrams/data10.xml"/><Relationship Id="rId21" Type="http://schemas.openxmlformats.org/officeDocument/2006/relationships/diagramQuickStyle" Target="../diagrams/quickStyle13.xml"/><Relationship Id="rId7" Type="http://schemas.microsoft.com/office/2007/relationships/diagramDrawing" Target="../diagrams/drawing10.xml"/><Relationship Id="rId12" Type="http://schemas.microsoft.com/office/2007/relationships/diagramDrawing" Target="../diagrams/drawing11.xml"/><Relationship Id="rId17" Type="http://schemas.microsoft.com/office/2007/relationships/diagramDrawing" Target="../diagrams/drawing12.xml"/><Relationship Id="rId2" Type="http://schemas.openxmlformats.org/officeDocument/2006/relationships/image" Target="../media/image17.png"/><Relationship Id="rId16" Type="http://schemas.openxmlformats.org/officeDocument/2006/relationships/diagramColors" Target="../diagrams/colors12.xml"/><Relationship Id="rId20" Type="http://schemas.openxmlformats.org/officeDocument/2006/relationships/diagramLayout" Target="../diagrams/layout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11" Type="http://schemas.openxmlformats.org/officeDocument/2006/relationships/diagramColors" Target="../diagrams/colors11.xml"/><Relationship Id="rId5" Type="http://schemas.openxmlformats.org/officeDocument/2006/relationships/diagramQuickStyle" Target="../diagrams/quickStyle10.xml"/><Relationship Id="rId15" Type="http://schemas.openxmlformats.org/officeDocument/2006/relationships/diagramQuickStyle" Target="../diagrams/quickStyle12.xml"/><Relationship Id="rId23" Type="http://schemas.microsoft.com/office/2007/relationships/diagramDrawing" Target="../diagrams/drawing13.xml"/><Relationship Id="rId10" Type="http://schemas.openxmlformats.org/officeDocument/2006/relationships/diagramQuickStyle" Target="../diagrams/quickStyle11.xml"/><Relationship Id="rId19" Type="http://schemas.openxmlformats.org/officeDocument/2006/relationships/diagramData" Target="../diagrams/data13.xml"/><Relationship Id="rId4" Type="http://schemas.openxmlformats.org/officeDocument/2006/relationships/diagramLayout" Target="../diagrams/layout10.xml"/><Relationship Id="rId9" Type="http://schemas.openxmlformats.org/officeDocument/2006/relationships/diagramLayout" Target="../diagrams/layout11.xml"/><Relationship Id="rId14" Type="http://schemas.openxmlformats.org/officeDocument/2006/relationships/diagramLayout" Target="../diagrams/layout12.xml"/><Relationship Id="rId22" Type="http://schemas.openxmlformats.org/officeDocument/2006/relationships/diagramColors" Target="../diagrams/colors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5.xml"/><Relationship Id="rId13" Type="http://schemas.openxmlformats.org/officeDocument/2006/relationships/diagramLayout" Target="../diagrams/layout16.xml"/><Relationship Id="rId18" Type="http://schemas.openxmlformats.org/officeDocument/2006/relationships/image" Target="../media/image30.png"/><Relationship Id="rId3" Type="http://schemas.openxmlformats.org/officeDocument/2006/relationships/diagramLayout" Target="../diagrams/layout14.xml"/><Relationship Id="rId21" Type="http://schemas.openxmlformats.org/officeDocument/2006/relationships/image" Target="../media/image33.png"/><Relationship Id="rId7" Type="http://schemas.openxmlformats.org/officeDocument/2006/relationships/diagramData" Target="../diagrams/data15.xml"/><Relationship Id="rId12" Type="http://schemas.openxmlformats.org/officeDocument/2006/relationships/diagramData" Target="../diagrams/data16.xml"/><Relationship Id="rId17" Type="http://schemas.openxmlformats.org/officeDocument/2006/relationships/image" Target="../media/image29.jpeg"/><Relationship Id="rId2" Type="http://schemas.openxmlformats.org/officeDocument/2006/relationships/diagramData" Target="../diagrams/data14.xml"/><Relationship Id="rId16" Type="http://schemas.microsoft.com/office/2007/relationships/diagramDrawing" Target="../diagrams/drawing16.xml"/><Relationship Id="rId20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11" Type="http://schemas.microsoft.com/office/2007/relationships/diagramDrawing" Target="../diagrams/drawing15.xml"/><Relationship Id="rId5" Type="http://schemas.openxmlformats.org/officeDocument/2006/relationships/diagramColors" Target="../diagrams/colors14.xml"/><Relationship Id="rId15" Type="http://schemas.openxmlformats.org/officeDocument/2006/relationships/diagramColors" Target="../diagrams/colors16.xml"/><Relationship Id="rId10" Type="http://schemas.openxmlformats.org/officeDocument/2006/relationships/diagramColors" Target="../diagrams/colors15.xml"/><Relationship Id="rId19" Type="http://schemas.openxmlformats.org/officeDocument/2006/relationships/image" Target="../media/image31.png"/><Relationship Id="rId4" Type="http://schemas.openxmlformats.org/officeDocument/2006/relationships/diagramQuickStyle" Target="../diagrams/quickStyle14.xml"/><Relationship Id="rId9" Type="http://schemas.openxmlformats.org/officeDocument/2006/relationships/diagramQuickStyle" Target="../diagrams/quickStyle15.xml"/><Relationship Id="rId14" Type="http://schemas.openxmlformats.org/officeDocument/2006/relationships/diagramQuickStyle" Target="../diagrams/quickStyle1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diagramLayout" Target="../diagrams/layout19.xml"/><Relationship Id="rId18" Type="http://schemas.openxmlformats.org/officeDocument/2006/relationships/diagramLayout" Target="../diagrams/layout20.xml"/><Relationship Id="rId3" Type="http://schemas.openxmlformats.org/officeDocument/2006/relationships/diagramLayout" Target="../diagrams/layout17.xml"/><Relationship Id="rId21" Type="http://schemas.microsoft.com/office/2007/relationships/diagramDrawing" Target="../diagrams/drawing20.xml"/><Relationship Id="rId7" Type="http://schemas.openxmlformats.org/officeDocument/2006/relationships/diagramData" Target="../diagrams/data18.xml"/><Relationship Id="rId12" Type="http://schemas.openxmlformats.org/officeDocument/2006/relationships/diagramData" Target="../diagrams/data19.xml"/><Relationship Id="rId17" Type="http://schemas.openxmlformats.org/officeDocument/2006/relationships/diagramData" Target="../diagrams/data20.xml"/><Relationship Id="rId2" Type="http://schemas.openxmlformats.org/officeDocument/2006/relationships/diagramData" Target="../diagrams/data17.xml"/><Relationship Id="rId16" Type="http://schemas.microsoft.com/office/2007/relationships/diagramDrawing" Target="../diagrams/drawing19.xml"/><Relationship Id="rId20" Type="http://schemas.openxmlformats.org/officeDocument/2006/relationships/diagramColors" Target="../diagrams/colors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5" Type="http://schemas.openxmlformats.org/officeDocument/2006/relationships/diagramColors" Target="../diagrams/colors19.xml"/><Relationship Id="rId10" Type="http://schemas.openxmlformats.org/officeDocument/2006/relationships/diagramColors" Target="../diagrams/colors18.xml"/><Relationship Id="rId19" Type="http://schemas.openxmlformats.org/officeDocument/2006/relationships/diagramQuickStyle" Target="../diagrams/quickStyle20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Relationship Id="rId14" Type="http://schemas.openxmlformats.org/officeDocument/2006/relationships/diagramQuickStyle" Target="../diagrams/quickStyle19.xml"/><Relationship Id="rId2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9EC17EA3-378E-7932-EC15-9168838AD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502" y="1144944"/>
            <a:ext cx="5261656" cy="3290624"/>
          </a:xfrm>
          <a:prstGeom prst="rect">
            <a:avLst/>
          </a:prstGeom>
        </p:spPr>
      </p:pic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AC8C9D20-FF6F-481C-8296-DC1DF973B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309" y="138806"/>
            <a:ext cx="5237921" cy="3514364"/>
          </a:xfrm>
        </p:spPr>
        <p:txBody>
          <a:bodyPr anchor="b">
            <a:normAutofit/>
          </a:bodyPr>
          <a:lstStyle/>
          <a:p>
            <a:pPr algn="r"/>
            <a:r>
              <a:rPr lang="hu-HU" sz="2900" dirty="0">
                <a:effectLst/>
                <a:latin typeface="+mn-lt"/>
                <a:ea typeface="Calibri" panose="020F0502020204030204" pitchFamily="34" charset="0"/>
                <a:cs typeface="Poppins-Bold"/>
              </a:rPr>
              <a:t>SZÉKESFEHÉRVÁR</a:t>
            </a:r>
            <a:r>
              <a:rPr lang="hu-HU" sz="2900" dirty="0">
                <a:latin typeface="+mn-lt"/>
                <a:ea typeface="Calibri" panose="020F0502020204030204" pitchFamily="34" charset="0"/>
                <a:cs typeface="Poppins-Bold"/>
              </a:rPr>
              <a:t>I TURISZTIKAI KÖZHASZNÚ NONPROFIT KFT.</a:t>
            </a:r>
            <a:br>
              <a:rPr lang="hu-HU" sz="2900" dirty="0">
                <a:latin typeface="+mn-lt"/>
                <a:ea typeface="Calibri" panose="020F0502020204030204" pitchFamily="34" charset="0"/>
                <a:cs typeface="Poppins-Bold"/>
              </a:rPr>
            </a:br>
            <a:r>
              <a:rPr lang="hu-HU" sz="2900" dirty="0">
                <a:latin typeface="+mn-lt"/>
                <a:ea typeface="Calibri" panose="020F0502020204030204" pitchFamily="34" charset="0"/>
                <a:cs typeface="Poppins-Bold"/>
              </a:rPr>
              <a:t>2009-2024.</a:t>
            </a:r>
            <a:br>
              <a:rPr lang="hu-HU" sz="29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2900" dirty="0"/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B59F9563-AAFE-4C3B-9853-2461CCC64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2" y="3791976"/>
            <a:ext cx="4790661" cy="1312657"/>
          </a:xfrm>
        </p:spPr>
        <p:txBody>
          <a:bodyPr anchor="t">
            <a:normAutofit/>
          </a:bodyPr>
          <a:lstStyle/>
          <a:p>
            <a:pPr algn="r">
              <a:spcAft>
                <a:spcPts val="800"/>
              </a:spcAft>
            </a:pPr>
            <a:r>
              <a:rPr lang="hu-HU" sz="1600" b="1" dirty="0">
                <a:effectLst/>
                <a:ea typeface="Calibri" panose="020F0502020204030204" pitchFamily="34" charset="0"/>
                <a:cs typeface="Poppins-Bold"/>
              </a:rPr>
              <a:t>TELE ÉRTÉKKEL A VÁROS SZOLGÁLATÁBAN KONFERENCIA 2024.04.10.</a:t>
            </a:r>
            <a:r>
              <a:rPr lang="hu-HU" sz="16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7176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D3EA6C-9F18-4FAD-9035-EFF0DA35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436" y="-27329"/>
            <a:ext cx="8137236" cy="1690798"/>
          </a:xfrm>
        </p:spPr>
        <p:txBody>
          <a:bodyPr>
            <a:normAutofit fontScale="90000"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SÓSTÓ LÁTOGATÓKÖZPONT (2019-)</a:t>
            </a:r>
            <a:br>
              <a:rPr lang="hu-HU" sz="3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37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2B8C68-E5B7-04D8-E7E1-5CCE97959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2972213"/>
              </p:ext>
            </p:extLst>
          </p:nvPr>
        </p:nvGraphicFramePr>
        <p:xfrm>
          <a:off x="475545" y="387628"/>
          <a:ext cx="3859843" cy="310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5E31F8D-D961-1A18-96AE-791185D78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53166569"/>
              </p:ext>
            </p:extLst>
          </p:nvPr>
        </p:nvGraphicFramePr>
        <p:xfrm>
          <a:off x="900467" y="3059490"/>
          <a:ext cx="3504587" cy="4104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A9F5A62-579D-DDB3-A275-C7CBDDED3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08961978"/>
              </p:ext>
            </p:extLst>
          </p:nvPr>
        </p:nvGraphicFramePr>
        <p:xfrm>
          <a:off x="7221925" y="2375826"/>
          <a:ext cx="4669600" cy="4032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BE26038A-23C2-C1C0-FE4B-4B28B52EFDC9}"/>
              </a:ext>
            </a:extLst>
          </p:cNvPr>
          <p:cNvSpPr txBox="1"/>
          <p:nvPr/>
        </p:nvSpPr>
        <p:spPr>
          <a:xfrm>
            <a:off x="2273173" y="2289229"/>
            <a:ext cx="2306555" cy="907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Ökotúrák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Családi Napok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Ökoklub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B797E5-DC72-1BEC-A364-C6FB60BEA6B7}"/>
              </a:ext>
            </a:extLst>
          </p:cNvPr>
          <p:cNvSpPr txBox="1"/>
          <p:nvPr/>
        </p:nvSpPr>
        <p:spPr>
          <a:xfrm>
            <a:off x="571201" y="1476647"/>
            <a:ext cx="3764187" cy="671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Sóstó Természetvédelmi</a:t>
            </a:r>
            <a:br>
              <a:rPr lang="hu-H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Terület </a:t>
            </a:r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bemutatása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D91C974-9CCD-E8B1-6760-E4060E3B3A77}"/>
              </a:ext>
            </a:extLst>
          </p:cNvPr>
          <p:cNvSpPr/>
          <p:nvPr/>
        </p:nvSpPr>
        <p:spPr>
          <a:xfrm>
            <a:off x="6836636" y="2743200"/>
            <a:ext cx="504201" cy="316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6A8F32F7-4CF8-CBAC-E05C-2ADF48188B02}"/>
              </a:ext>
            </a:extLst>
          </p:cNvPr>
          <p:cNvSpPr txBox="1"/>
          <p:nvPr/>
        </p:nvSpPr>
        <p:spPr>
          <a:xfrm>
            <a:off x="1703165" y="5885597"/>
            <a:ext cx="28035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Interaktív foglalkozások óvodás és iskolás csoportok számára</a:t>
            </a:r>
            <a:endParaRPr lang="hu-HU" sz="1600" dirty="0"/>
          </a:p>
        </p:txBody>
      </p:sp>
      <p:grpSp>
        <p:nvGrpSpPr>
          <p:cNvPr id="8" name="Csoportba foglalás 7">
            <a:extLst>
              <a:ext uri="{FF2B5EF4-FFF2-40B4-BE49-F238E27FC236}">
                <a16:creationId xmlns:a16="http://schemas.microsoft.com/office/drawing/2014/main" id="{09A868A0-1991-F995-2183-6BDE1B8FD2A9}"/>
              </a:ext>
            </a:extLst>
          </p:cNvPr>
          <p:cNvGrpSpPr/>
          <p:nvPr/>
        </p:nvGrpSpPr>
        <p:grpSpPr>
          <a:xfrm>
            <a:off x="4944473" y="2796698"/>
            <a:ext cx="2601325" cy="744177"/>
            <a:chOff x="669460" y="1085861"/>
            <a:chExt cx="3313965" cy="744177"/>
          </a:xfrm>
          <a:solidFill>
            <a:srgbClr val="92D050"/>
          </a:solidFill>
        </p:grpSpPr>
        <p:sp>
          <p:nvSpPr>
            <p:cNvPr id="10" name="Téglalap: lekerekített 9">
              <a:extLst>
                <a:ext uri="{FF2B5EF4-FFF2-40B4-BE49-F238E27FC236}">
                  <a16:creationId xmlns:a16="http://schemas.microsoft.com/office/drawing/2014/main" id="{4F9A58E6-88AC-C07B-1815-3EE44EBE4574}"/>
                </a:ext>
              </a:extLst>
            </p:cNvPr>
            <p:cNvSpPr/>
            <p:nvPr/>
          </p:nvSpPr>
          <p:spPr>
            <a:xfrm>
              <a:off x="669460" y="1085861"/>
              <a:ext cx="3313965" cy="744177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Téglalap: lekerekített 4">
              <a:extLst>
                <a:ext uri="{FF2B5EF4-FFF2-40B4-BE49-F238E27FC236}">
                  <a16:creationId xmlns:a16="http://schemas.microsoft.com/office/drawing/2014/main" id="{C4A8AFDD-63D5-13D5-805B-A3132A358872}"/>
                </a:ext>
              </a:extLst>
            </p:cNvPr>
            <p:cNvSpPr txBox="1"/>
            <p:nvPr/>
          </p:nvSpPr>
          <p:spPr>
            <a:xfrm>
              <a:off x="705788" y="1122189"/>
              <a:ext cx="3241309" cy="671521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87341" tIns="118110" rIns="118110" bIns="118110" numCol="1" spcCol="1270" anchor="ctr" anchorCtr="0">
              <a:noAutofit/>
            </a:bodyPr>
            <a:lstStyle/>
            <a:p>
              <a:pPr marL="0" lvl="0" indent="0" algn="l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3100" kern="1200" dirty="0"/>
            </a:p>
          </p:txBody>
        </p:sp>
      </p:grp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5AB14594-1226-9506-1FA7-FDA420704DD9}"/>
              </a:ext>
            </a:extLst>
          </p:cNvPr>
          <p:cNvSpPr txBox="1"/>
          <p:nvPr/>
        </p:nvSpPr>
        <p:spPr>
          <a:xfrm>
            <a:off x="5087348" y="2838851"/>
            <a:ext cx="26013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Tisztán látszik </a:t>
            </a:r>
            <a:r>
              <a:rPr lang="hu-HU" sz="1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hu-HU" sz="18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jövőtudatos fesztivál</a:t>
            </a:r>
          </a:p>
          <a:p>
            <a:endParaRPr lang="hu-HU" dirty="0"/>
          </a:p>
        </p:txBody>
      </p:sp>
      <p:pic>
        <p:nvPicPr>
          <p:cNvPr id="26" name="Kép 25">
            <a:extLst>
              <a:ext uri="{FF2B5EF4-FFF2-40B4-BE49-F238E27FC236}">
                <a16:creationId xmlns:a16="http://schemas.microsoft.com/office/drawing/2014/main" id="{5D9FC3C0-3CEF-D381-8216-F2818EA3C8E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127" y="-27329"/>
            <a:ext cx="4361726" cy="290781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D0276C73-07A5-46D0-1877-629CB3B8149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834" y="3623491"/>
            <a:ext cx="2803501" cy="3071806"/>
          </a:xfrm>
          <a:prstGeom prst="rect">
            <a:avLst/>
          </a:prstGeom>
        </p:spPr>
      </p:pic>
      <p:sp>
        <p:nvSpPr>
          <p:cNvPr id="32" name="Szövegdoboz 31">
            <a:extLst>
              <a:ext uri="{FF2B5EF4-FFF2-40B4-BE49-F238E27FC236}">
                <a16:creationId xmlns:a16="http://schemas.microsoft.com/office/drawing/2014/main" id="{05BF1399-56CA-A452-C202-0B8953DDD9EA}"/>
              </a:ext>
            </a:extLst>
          </p:cNvPr>
          <p:cNvSpPr txBox="1"/>
          <p:nvPr/>
        </p:nvSpPr>
        <p:spPr>
          <a:xfrm>
            <a:off x="2549197" y="3131040"/>
            <a:ext cx="215940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2023: </a:t>
            </a:r>
            <a:r>
              <a:rPr lang="hu-HU" sz="2000" b="1" dirty="0">
                <a:solidFill>
                  <a:srgbClr val="70AD4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335 program, 8500 résztvevő</a:t>
            </a:r>
          </a:p>
          <a:p>
            <a:endParaRPr lang="hu-HU" dirty="0"/>
          </a:p>
        </p:txBody>
      </p:sp>
      <p:pic>
        <p:nvPicPr>
          <p:cNvPr id="36" name="Kép 35">
            <a:extLst>
              <a:ext uri="{FF2B5EF4-FFF2-40B4-BE49-F238E27FC236}">
                <a16:creationId xmlns:a16="http://schemas.microsoft.com/office/drawing/2014/main" id="{AF9EDF8D-AB5F-7540-14CE-F1AFCAC633C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603" y="1525119"/>
            <a:ext cx="1267467" cy="1128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47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D3EA6C-9F18-4FAD-9035-EFF0DA35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335" y="-26280"/>
            <a:ext cx="8137236" cy="169079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MÚZEUM SHOP (2022-) </a:t>
            </a:r>
            <a:br>
              <a:rPr lang="hu-HU" sz="3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37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2B8C68-E5B7-04D8-E7E1-5CCE97959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9479677"/>
              </p:ext>
            </p:extLst>
          </p:nvPr>
        </p:nvGraphicFramePr>
        <p:xfrm>
          <a:off x="639960" y="403436"/>
          <a:ext cx="3859843" cy="310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5E31F8D-D961-1A18-96AE-791185D78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9167796"/>
              </p:ext>
            </p:extLst>
          </p:nvPr>
        </p:nvGraphicFramePr>
        <p:xfrm>
          <a:off x="1043022" y="3202365"/>
          <a:ext cx="3504587" cy="4104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A9F5A62-579D-DDB3-A275-C7CBDDED3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1075723"/>
              </p:ext>
            </p:extLst>
          </p:nvPr>
        </p:nvGraphicFramePr>
        <p:xfrm>
          <a:off x="7007551" y="2615013"/>
          <a:ext cx="5093524" cy="42510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BE26038A-23C2-C1C0-FE4B-4B28B52EFDC9}"/>
              </a:ext>
            </a:extLst>
          </p:cNvPr>
          <p:cNvSpPr txBox="1"/>
          <p:nvPr/>
        </p:nvSpPr>
        <p:spPr>
          <a:xfrm>
            <a:off x="2470325" y="2300832"/>
            <a:ext cx="2087130" cy="2017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Királyok és Szentek –  </a:t>
            </a:r>
            <a:r>
              <a:rPr lang="hu-HU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Az </a:t>
            </a:r>
            <a:r>
              <a:rPr lang="hu-H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Árpádok kora</a:t>
            </a:r>
            <a:endParaRPr lang="hu-H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Hadi</a:t>
            </a:r>
            <a:r>
              <a:rPr lang="hu-H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múltunk kincsestára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Munkácsy Székesfehérváron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Solium Regni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hu-H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B797E5-DC72-1BEC-A364-C6FB60BEA6B7}"/>
              </a:ext>
            </a:extLst>
          </p:cNvPr>
          <p:cNvSpPr txBox="1"/>
          <p:nvPr/>
        </p:nvSpPr>
        <p:spPr>
          <a:xfrm>
            <a:off x="2470324" y="1538362"/>
            <a:ext cx="2337345" cy="6719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Termékfejlesztés és</a:t>
            </a:r>
            <a:br>
              <a:rPr lang="hu-HU" b="1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18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beszerzés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D91C974-9CCD-E8B1-6760-E4060E3B3A77}"/>
              </a:ext>
            </a:extLst>
          </p:cNvPr>
          <p:cNvSpPr/>
          <p:nvPr/>
        </p:nvSpPr>
        <p:spPr>
          <a:xfrm>
            <a:off x="6836636" y="2743200"/>
            <a:ext cx="504201" cy="316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pic>
        <p:nvPicPr>
          <p:cNvPr id="18" name="Kép 17">
            <a:extLst>
              <a:ext uri="{FF2B5EF4-FFF2-40B4-BE49-F238E27FC236}">
                <a16:creationId xmlns:a16="http://schemas.microsoft.com/office/drawing/2014/main" id="{03C13A0A-4318-892F-DE07-D7D8AFB3178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9963" y="-27329"/>
            <a:ext cx="4142037" cy="3418537"/>
          </a:xfrm>
          <a:prstGeom prst="rect">
            <a:avLst/>
          </a:prstGeom>
        </p:spPr>
      </p:pic>
      <p:pic>
        <p:nvPicPr>
          <p:cNvPr id="22" name="Kép 21">
            <a:extLst>
              <a:ext uri="{FF2B5EF4-FFF2-40B4-BE49-F238E27FC236}">
                <a16:creationId xmlns:a16="http://schemas.microsoft.com/office/drawing/2014/main" id="{74F3783D-FD9E-C3FA-78F9-AA9CB6CE69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81" y="2615013"/>
            <a:ext cx="2131202" cy="3839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56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D3EA6C-9F18-4FAD-9035-EFF0DA35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58" y="-21946"/>
            <a:ext cx="8137236" cy="169079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VIDI MÚZEUM (2024-)</a:t>
            </a:r>
            <a:br>
              <a:rPr lang="hu-HU" sz="37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3700" dirty="0">
              <a:solidFill>
                <a:schemeClr val="bg1">
                  <a:lumMod val="50000"/>
                </a:schemeClr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2B8C68-E5B7-04D8-E7E1-5CCE97959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6884412"/>
              </p:ext>
            </p:extLst>
          </p:nvPr>
        </p:nvGraphicFramePr>
        <p:xfrm>
          <a:off x="2782675" y="403436"/>
          <a:ext cx="3859843" cy="310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5E31F8D-D961-1A18-96AE-791185D78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68351293"/>
              </p:ext>
            </p:extLst>
          </p:nvPr>
        </p:nvGraphicFramePr>
        <p:xfrm>
          <a:off x="647701" y="2753306"/>
          <a:ext cx="3757354" cy="4410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A9F5A62-579D-DDB3-A275-C7CBDDED3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5309161"/>
              </p:ext>
            </p:extLst>
          </p:nvPr>
        </p:nvGraphicFramePr>
        <p:xfrm>
          <a:off x="7127620" y="2926140"/>
          <a:ext cx="4497205" cy="3806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BE26038A-23C2-C1C0-FE4B-4B28B52EFDC9}"/>
              </a:ext>
            </a:extLst>
          </p:cNvPr>
          <p:cNvSpPr txBox="1"/>
          <p:nvPr/>
        </p:nvSpPr>
        <p:spPr>
          <a:xfrm>
            <a:off x="4459739" y="2256835"/>
            <a:ext cx="2306555" cy="16722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Jegy- és bérletértékesítés</a:t>
            </a:r>
            <a:endParaRPr lang="hu-H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Tárlatvezetések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Stadiontúrák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Tematikus programok</a:t>
            </a:r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Futball legendák</a:t>
            </a:r>
            <a:endParaRPr lang="hu-H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B797E5-DC72-1BEC-A364-C6FB60BEA6B7}"/>
              </a:ext>
            </a:extLst>
          </p:cNvPr>
          <p:cNvSpPr txBox="1"/>
          <p:nvPr/>
        </p:nvSpPr>
        <p:spPr>
          <a:xfrm>
            <a:off x="4326113" y="1487889"/>
            <a:ext cx="3087714" cy="7363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Múzeum </a:t>
            </a:r>
            <a:r>
              <a:rPr lang="hu-HU" sz="20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szakmai feladatellátás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D91C974-9CCD-E8B1-6760-E4060E3B3A77}"/>
              </a:ext>
            </a:extLst>
          </p:cNvPr>
          <p:cNvSpPr/>
          <p:nvPr/>
        </p:nvSpPr>
        <p:spPr>
          <a:xfrm>
            <a:off x="6836636" y="2743200"/>
            <a:ext cx="504201" cy="316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6A8F32F7-4CF8-CBAC-E05C-2ADF48188B02}"/>
              </a:ext>
            </a:extLst>
          </p:cNvPr>
          <p:cNvSpPr txBox="1"/>
          <p:nvPr/>
        </p:nvSpPr>
        <p:spPr>
          <a:xfrm>
            <a:off x="1504749" y="5717475"/>
            <a:ext cx="28035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Interaktív foglalkozások, klubok, születésnapok szervezése és lebonyolítása</a:t>
            </a:r>
            <a:endParaRPr lang="hu-HU" sz="16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E3598D5A-8867-8578-6C60-A4543D13472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539" y="11426"/>
            <a:ext cx="4648935" cy="349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68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A593EB2-2CB2-FA81-17A1-5F38E95592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3055545"/>
              </p:ext>
            </p:extLst>
          </p:nvPr>
        </p:nvGraphicFramePr>
        <p:xfrm>
          <a:off x="-142423" y="1260926"/>
          <a:ext cx="6143173" cy="45053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FB890580-B148-4DBD-B582-9754B9EAC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535" y="19050"/>
            <a:ext cx="5793615" cy="1671570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EZZEL IS FOGLALKOZ(t)UNK</a:t>
            </a:r>
            <a:br>
              <a:rPr lang="hu-H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/>
          </a:p>
        </p:txBody>
      </p:sp>
      <p:sp>
        <p:nvSpPr>
          <p:cNvPr id="11" name="Ellipszis 10">
            <a:extLst>
              <a:ext uri="{FF2B5EF4-FFF2-40B4-BE49-F238E27FC236}">
                <a16:creationId xmlns:a16="http://schemas.microsoft.com/office/drawing/2014/main" id="{D1D18A17-6E49-4A7D-933C-AA3FE7268479}"/>
              </a:ext>
            </a:extLst>
          </p:cNvPr>
          <p:cNvSpPr/>
          <p:nvPr/>
        </p:nvSpPr>
        <p:spPr>
          <a:xfrm>
            <a:off x="418637" y="5766252"/>
            <a:ext cx="932544" cy="93254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grpSp>
        <p:nvGrpSpPr>
          <p:cNvPr id="12" name="Csoportba foglalás 11">
            <a:extLst>
              <a:ext uri="{FF2B5EF4-FFF2-40B4-BE49-F238E27FC236}">
                <a16:creationId xmlns:a16="http://schemas.microsoft.com/office/drawing/2014/main" id="{3579461B-0055-4955-92A5-05DA94507069}"/>
              </a:ext>
            </a:extLst>
          </p:cNvPr>
          <p:cNvGrpSpPr/>
          <p:nvPr/>
        </p:nvGrpSpPr>
        <p:grpSpPr>
          <a:xfrm>
            <a:off x="884909" y="5788198"/>
            <a:ext cx="5175118" cy="936277"/>
            <a:chOff x="1104893" y="3569046"/>
            <a:chExt cx="5175118" cy="936277"/>
          </a:xfrm>
        </p:grpSpPr>
        <p:sp>
          <p:nvSpPr>
            <p:cNvPr id="13" name="Téglalap 12">
              <a:extLst>
                <a:ext uri="{FF2B5EF4-FFF2-40B4-BE49-F238E27FC236}">
                  <a16:creationId xmlns:a16="http://schemas.microsoft.com/office/drawing/2014/main" id="{FAA433F9-2FD6-44D1-A0CC-D1FB249C785B}"/>
                </a:ext>
              </a:extLst>
            </p:cNvPr>
            <p:cNvSpPr/>
            <p:nvPr/>
          </p:nvSpPr>
          <p:spPr>
            <a:xfrm>
              <a:off x="1104893" y="3604338"/>
              <a:ext cx="4807084" cy="90098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Szövegdoboz 16">
              <a:extLst>
                <a:ext uri="{FF2B5EF4-FFF2-40B4-BE49-F238E27FC236}">
                  <a16:creationId xmlns:a16="http://schemas.microsoft.com/office/drawing/2014/main" id="{75D6E4F5-D8F0-418F-89F6-A7FF5872C9E0}"/>
                </a:ext>
              </a:extLst>
            </p:cNvPr>
            <p:cNvSpPr txBox="1"/>
            <p:nvPr/>
          </p:nvSpPr>
          <p:spPr>
            <a:xfrm>
              <a:off x="1104893" y="3569046"/>
              <a:ext cx="5175118" cy="90098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25400" rIns="0" bIns="25400" numCol="1" spcCol="1270" anchor="ctr" anchorCtr="0">
              <a:noAutofit/>
            </a:bodyPr>
            <a:lstStyle/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600" kern="1200" baseline="0" dirty="0"/>
            </a:p>
            <a:p>
              <a:pPr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hu-HU" sz="2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VÁROSMARKETING</a:t>
              </a:r>
              <a:r>
                <a:rPr lang="hu-HU" sz="1800" baseline="0" dirty="0"/>
                <a:t> </a:t>
              </a:r>
              <a:r>
                <a:rPr lang="hu-HU" sz="1600" baseline="0" dirty="0"/>
                <a:t>(kiadványok, kitelepülések, közterületi megjelenések, online-offline marketing, imázsfilm készítése, médiamegjelenések, web felületek kezelése)</a:t>
              </a:r>
              <a:endParaRPr lang="hu-HU" sz="1600" dirty="0"/>
            </a:p>
            <a:p>
              <a:pPr marL="0" lvl="0" indent="0" algn="l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hu-HU" sz="1600" kern="1200" dirty="0"/>
            </a:p>
          </p:txBody>
        </p:sp>
      </p:grpSp>
      <p:sp>
        <p:nvSpPr>
          <p:cNvPr id="3" name="Szövegdoboz 2">
            <a:extLst>
              <a:ext uri="{FF2B5EF4-FFF2-40B4-BE49-F238E27FC236}">
                <a16:creationId xmlns:a16="http://schemas.microsoft.com/office/drawing/2014/main" id="{05C54EBA-A4ED-5A15-362C-590EBCD61663}"/>
              </a:ext>
            </a:extLst>
          </p:cNvPr>
          <p:cNvSpPr txBox="1"/>
          <p:nvPr/>
        </p:nvSpPr>
        <p:spPr>
          <a:xfrm>
            <a:off x="768285" y="5132254"/>
            <a:ext cx="449187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VIRÁGOS MAGYARORSZÁG </a:t>
            </a:r>
            <a:r>
              <a:rPr lang="hu-HU" sz="1600" b="0" dirty="0"/>
              <a:t>zsűrizés</a:t>
            </a:r>
          </a:p>
          <a:p>
            <a:endParaRPr lang="hu-HU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60528DCF-0AE5-8FF1-8ADB-CC73636FAA1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920" y="0"/>
            <a:ext cx="3259857" cy="2413199"/>
          </a:xfrm>
          <a:prstGeom prst="rect">
            <a:avLst/>
          </a:prstGeom>
        </p:spPr>
      </p:pic>
      <p:pic>
        <p:nvPicPr>
          <p:cNvPr id="32" name="Kép 31">
            <a:extLst>
              <a:ext uri="{FF2B5EF4-FFF2-40B4-BE49-F238E27FC236}">
                <a16:creationId xmlns:a16="http://schemas.microsoft.com/office/drawing/2014/main" id="{277C2F6B-9C96-96FB-AFF0-5FD25B6A8B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702" y="4763535"/>
            <a:ext cx="3139082" cy="2091654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0C901940-CAE7-49BA-ABF6-F96CF8BDD6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88810" y="2803728"/>
            <a:ext cx="1639642" cy="160721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C9AEA070-6CF8-4DE3-BC13-DC86096718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34822" y="2637554"/>
            <a:ext cx="2846962" cy="1867771"/>
          </a:xfrm>
          <a:prstGeom prst="rect">
            <a:avLst/>
          </a:prstGeom>
        </p:spPr>
      </p:pic>
      <p:pic>
        <p:nvPicPr>
          <p:cNvPr id="15" name="Ábra 14">
            <a:extLst>
              <a:ext uri="{FF2B5EF4-FFF2-40B4-BE49-F238E27FC236}">
                <a16:creationId xmlns:a16="http://schemas.microsoft.com/office/drawing/2014/main" id="{93EC3D7F-EEEA-47CC-BC3E-D6344144514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060027" y="1529137"/>
            <a:ext cx="2616587" cy="651081"/>
          </a:xfrm>
          <a:prstGeom prst="rect">
            <a:avLst/>
          </a:prstGeom>
        </p:spPr>
      </p:pic>
      <p:pic>
        <p:nvPicPr>
          <p:cNvPr id="20" name="Ábra 19">
            <a:extLst>
              <a:ext uri="{FF2B5EF4-FFF2-40B4-BE49-F238E27FC236}">
                <a16:creationId xmlns:a16="http://schemas.microsoft.com/office/drawing/2014/main" id="{AD6606F4-31E5-4EB3-B684-CD31A3165F1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6196" y="4905375"/>
            <a:ext cx="245364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329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8B5B69B-6741-4217-B776-26FD4F149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4926" y="208074"/>
            <a:ext cx="5892799" cy="1671569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DIGITÁLIS FEJLESZTÉSEK</a:t>
            </a:r>
            <a:b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2019 - 2023</a:t>
            </a:r>
            <a:br>
              <a:rPr lang="hu-HU" sz="4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>
              <a:solidFill>
                <a:srgbClr val="FFC00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6FF9CCF-BFAB-18BD-D6E5-930B6976EF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75958628"/>
              </p:ext>
            </p:extLst>
          </p:nvPr>
        </p:nvGraphicFramePr>
        <p:xfrm>
          <a:off x="6454427" y="1478733"/>
          <a:ext cx="5947123" cy="45782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Kép 7">
            <a:extLst>
              <a:ext uri="{FF2B5EF4-FFF2-40B4-BE49-F238E27FC236}">
                <a16:creationId xmlns:a16="http://schemas.microsoft.com/office/drawing/2014/main" id="{ED15ADE0-D3A1-DFD4-85B0-797E7626F7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8" y="5078162"/>
            <a:ext cx="4242062" cy="167339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6633CA7E-61AD-A31E-F1F6-31F4D5F466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8" y="122349"/>
            <a:ext cx="4242062" cy="1219342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030344C4-9BEB-9523-8882-F227308702B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8" y="3304385"/>
            <a:ext cx="4242062" cy="1586131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185764C1-AD20-3914-DBF8-B19F170CC4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938" y="1409935"/>
            <a:ext cx="4242062" cy="1752636"/>
          </a:xfrm>
          <a:prstGeom prst="rect">
            <a:avLst/>
          </a:prstGeom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D61EC98E-63E3-E5A0-3636-D06F5CC9823A}"/>
              </a:ext>
            </a:extLst>
          </p:cNvPr>
          <p:cNvSpPr txBox="1"/>
          <p:nvPr/>
        </p:nvSpPr>
        <p:spPr>
          <a:xfrm>
            <a:off x="7092891" y="3090446"/>
            <a:ext cx="57087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Fehérvár Neked </a:t>
            </a:r>
            <a:r>
              <a:rPr lang="hu-HU" sz="1600" dirty="0"/>
              <a:t>– városfelfedezés webapplikációval</a:t>
            </a:r>
          </a:p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1320195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84F460-8F6C-4F90-B5FE-57BC4910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608" y="-49687"/>
            <a:ext cx="6077527" cy="1668839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AMIRE BÜSZKÉK VAGYUNK</a:t>
            </a:r>
            <a:br>
              <a:rPr lang="hu-HU" sz="31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3100" dirty="0">
              <a:solidFill>
                <a:srgbClr val="FFC000"/>
              </a:solidFill>
            </a:endParaRPr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01225DC4-35E7-1B6E-6AE7-3CECBAE0788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1805627"/>
              </p:ext>
            </p:extLst>
          </p:nvPr>
        </p:nvGraphicFramePr>
        <p:xfrm>
          <a:off x="286443" y="95248"/>
          <a:ext cx="7542414" cy="62579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zövegdoboz 2">
            <a:extLst>
              <a:ext uri="{FF2B5EF4-FFF2-40B4-BE49-F238E27FC236}">
                <a16:creationId xmlns:a16="http://schemas.microsoft.com/office/drawing/2014/main" id="{70134A4F-33CB-4BCF-8755-D37B0EBA1076}"/>
              </a:ext>
            </a:extLst>
          </p:cNvPr>
          <p:cNvSpPr txBox="1"/>
          <p:nvPr/>
        </p:nvSpPr>
        <p:spPr>
          <a:xfrm>
            <a:off x="4517914" y="3499083"/>
            <a:ext cx="1962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KIRÁLYI DESSZERT-VERSENY AZ ARANYBULLA EMLÉKÉVBEN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</a:rPr>
              <a:t>2022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0A1E6B26-6393-4AB5-BA4F-71627D3746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7646765"/>
              </p:ext>
            </p:extLst>
          </p:nvPr>
        </p:nvGraphicFramePr>
        <p:xfrm>
          <a:off x="4245894" y="296705"/>
          <a:ext cx="7353926" cy="5943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3" name="Kép 12">
            <a:extLst>
              <a:ext uri="{FF2B5EF4-FFF2-40B4-BE49-F238E27FC236}">
                <a16:creationId xmlns:a16="http://schemas.microsoft.com/office/drawing/2014/main" id="{B4474B71-6DCF-4D0F-B47D-60E0C94E213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4905" y="126687"/>
            <a:ext cx="2112796" cy="2091491"/>
          </a:xfrm>
          <a:prstGeom prst="rect">
            <a:avLst/>
          </a:prstGeom>
        </p:spPr>
      </p:pic>
      <p:sp>
        <p:nvSpPr>
          <p:cNvPr id="16" name="Szövegdoboz 15">
            <a:extLst>
              <a:ext uri="{FF2B5EF4-FFF2-40B4-BE49-F238E27FC236}">
                <a16:creationId xmlns:a16="http://schemas.microsoft.com/office/drawing/2014/main" id="{4B54AFA4-4F25-4480-979F-486E479272AB}"/>
              </a:ext>
            </a:extLst>
          </p:cNvPr>
          <p:cNvSpPr txBox="1"/>
          <p:nvPr/>
        </p:nvSpPr>
        <p:spPr>
          <a:xfrm>
            <a:off x="1551882" y="1879451"/>
            <a:ext cx="19431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000" b="1" dirty="0">
                <a:solidFill>
                  <a:schemeClr val="bg1"/>
                </a:solidFill>
              </a:rPr>
              <a:t>PANORÁMA BUSZ </a:t>
            </a:r>
          </a:p>
          <a:p>
            <a:pPr algn="ctr"/>
            <a:r>
              <a:rPr lang="hu-HU" sz="20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53FDAF5-44FD-411A-B883-950832FB7D4E}"/>
              </a:ext>
            </a:extLst>
          </p:cNvPr>
          <p:cNvSpPr txBox="1"/>
          <p:nvPr/>
        </p:nvSpPr>
        <p:spPr>
          <a:xfrm>
            <a:off x="2574814" y="3499083"/>
            <a:ext cx="19431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600" b="1" dirty="0">
                <a:solidFill>
                  <a:schemeClr val="bg1"/>
                </a:solidFill>
              </a:rPr>
              <a:t>NYISS FEHÉRVÁRRA DIGITÁLIS KEDVEZMÉNY- KÁRTYA           </a:t>
            </a:r>
          </a:p>
          <a:p>
            <a:pPr algn="ctr"/>
            <a:r>
              <a:rPr lang="hu-HU" sz="1600" b="1" dirty="0">
                <a:solidFill>
                  <a:schemeClr val="bg1"/>
                </a:solidFill>
              </a:rPr>
              <a:t>2021</a:t>
            </a:r>
          </a:p>
          <a:p>
            <a:endParaRPr lang="hu-HU" dirty="0"/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5ED4C9A-72DD-47EC-A0ED-153838CDAA82}"/>
              </a:ext>
            </a:extLst>
          </p:cNvPr>
          <p:cNvSpPr txBox="1"/>
          <p:nvPr/>
        </p:nvSpPr>
        <p:spPr>
          <a:xfrm>
            <a:off x="5608213" y="1764087"/>
            <a:ext cx="1876425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hu-HU" sz="1600" b="1" dirty="0">
                <a:solidFill>
                  <a:schemeClr val="bg1"/>
                </a:solidFill>
              </a:rPr>
              <a:t>SZÉKESFEHÉRVÁR VIZUÁLIS MEGJELENÍTÉSE  A GOOGLE RENDSZEREIBEN 2020</a:t>
            </a:r>
          </a:p>
          <a:p>
            <a:endParaRPr lang="hu-HU" dirty="0"/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2180A997-0D1C-B00F-33FD-9B57FCCC89C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9" y="5823794"/>
            <a:ext cx="1386696" cy="1039893"/>
          </a:xfrm>
          <a:prstGeom prst="rect">
            <a:avLst/>
          </a:prstGeom>
        </p:spPr>
      </p:pic>
      <p:pic>
        <p:nvPicPr>
          <p:cNvPr id="8" name="Kép 7">
            <a:extLst>
              <a:ext uri="{FF2B5EF4-FFF2-40B4-BE49-F238E27FC236}">
                <a16:creationId xmlns:a16="http://schemas.microsoft.com/office/drawing/2014/main" id="{83D75077-D89E-F1FA-DACF-6017EAB8A3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83" y="5822943"/>
            <a:ext cx="1559465" cy="1039893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B0B0861B-77B5-8018-0000-D95B3A4F80C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383" y="5834853"/>
            <a:ext cx="3231560" cy="1030913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6A27F26D-0B01-03E2-BB04-9980A8059F3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382" y="5844280"/>
            <a:ext cx="1627118" cy="1022006"/>
          </a:xfrm>
          <a:prstGeom prst="rect">
            <a:avLst/>
          </a:prstGeom>
        </p:spPr>
      </p:pic>
      <p:pic>
        <p:nvPicPr>
          <p:cNvPr id="20" name="Kép 19">
            <a:extLst>
              <a:ext uri="{FF2B5EF4-FFF2-40B4-BE49-F238E27FC236}">
                <a16:creationId xmlns:a16="http://schemas.microsoft.com/office/drawing/2014/main" id="{7D92BE6E-C504-9878-879D-4D967EAB39C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409" y="5844280"/>
            <a:ext cx="1358075" cy="101855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E13C0D5D-0BDE-4635-AF54-1F7CE41BFD6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3591" y="5898069"/>
            <a:ext cx="910206" cy="910206"/>
          </a:xfrm>
          <a:prstGeom prst="rect">
            <a:avLst/>
          </a:prstGeom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E858A24D-7C1E-3889-F1FD-1AA64793CD5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269" y="5829837"/>
            <a:ext cx="1559466" cy="104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717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C13AEAAE-2B1F-46A2-8D36-40C358B2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5" y="9185"/>
            <a:ext cx="6003636" cy="1671570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FEJLESZTÉSEK HATÁSA </a:t>
            </a:r>
            <a:br>
              <a:rPr lang="hu-HU" sz="3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3700" dirty="0"/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1AF08840-784F-8FA6-6D15-42354DD11D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8255173"/>
              </p:ext>
            </p:extLst>
          </p:nvPr>
        </p:nvGraphicFramePr>
        <p:xfrm>
          <a:off x="428625" y="1388159"/>
          <a:ext cx="5095875" cy="46145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Kép 11">
            <a:extLst>
              <a:ext uri="{FF2B5EF4-FFF2-40B4-BE49-F238E27FC236}">
                <a16:creationId xmlns:a16="http://schemas.microsoft.com/office/drawing/2014/main" id="{CC861C48-EB0C-EEF6-9F0B-82613BBE6AF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1"/>
          <a:stretch/>
        </p:blipFill>
        <p:spPr>
          <a:xfrm>
            <a:off x="5938833" y="0"/>
            <a:ext cx="6253167" cy="3126584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6DFDD4D5-9109-BA05-5017-A870532C2F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55" b="9349"/>
          <a:stretch/>
        </p:blipFill>
        <p:spPr>
          <a:xfrm>
            <a:off x="5938833" y="5472842"/>
            <a:ext cx="2992185" cy="1366108"/>
          </a:xfrm>
          <a:prstGeom prst="rect">
            <a:avLst/>
          </a:prstGeom>
        </p:spPr>
      </p:pic>
      <p:pic>
        <p:nvPicPr>
          <p:cNvPr id="18" name="Kép 17">
            <a:extLst>
              <a:ext uri="{FF2B5EF4-FFF2-40B4-BE49-F238E27FC236}">
                <a16:creationId xmlns:a16="http://schemas.microsoft.com/office/drawing/2014/main" id="{45592808-7F0B-67FA-CD7F-97E497EC23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249" y="4777680"/>
            <a:ext cx="3107751" cy="20710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2E20CA1-8570-4AF3-B314-B96A7328B1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8833" y="3276770"/>
            <a:ext cx="3003047" cy="2002032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5876BE72-DE6A-4D27-9160-D2AD433BD30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494" y="3257720"/>
            <a:ext cx="3068506" cy="1285536"/>
          </a:xfrm>
          <a:prstGeom prst="rect">
            <a:avLst/>
          </a:prstGeom>
        </p:spPr>
      </p:pic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9943595E-047E-4F0F-B0BB-239273EEE7FA}"/>
              </a:ext>
            </a:extLst>
          </p:cNvPr>
          <p:cNvGrpSpPr/>
          <p:nvPr/>
        </p:nvGrpSpPr>
        <p:grpSpPr>
          <a:xfrm>
            <a:off x="413136" y="5357357"/>
            <a:ext cx="5111364" cy="673920"/>
            <a:chOff x="0" y="3156735"/>
            <a:chExt cx="5372466" cy="673920"/>
          </a:xfrm>
        </p:grpSpPr>
        <p:sp>
          <p:nvSpPr>
            <p:cNvPr id="11" name="Téglalap: lekerekített 10">
              <a:extLst>
                <a:ext uri="{FF2B5EF4-FFF2-40B4-BE49-F238E27FC236}">
                  <a16:creationId xmlns:a16="http://schemas.microsoft.com/office/drawing/2014/main" id="{1D90672F-3F06-4D0A-A8D3-14C2BD769E43}"/>
                </a:ext>
              </a:extLst>
            </p:cNvPr>
            <p:cNvSpPr/>
            <p:nvPr/>
          </p:nvSpPr>
          <p:spPr>
            <a:xfrm>
              <a:off x="0" y="3156735"/>
              <a:ext cx="5372466" cy="67392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6">
                <a:hueOff val="0"/>
                <a:satOff val="0"/>
                <a:lumOff val="0"/>
                <a:alphaOff val="0"/>
              </a:schemeClr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Téglalap: lekerekített 4">
              <a:extLst>
                <a:ext uri="{FF2B5EF4-FFF2-40B4-BE49-F238E27FC236}">
                  <a16:creationId xmlns:a16="http://schemas.microsoft.com/office/drawing/2014/main" id="{915C70AF-CDDC-4BE7-9F92-CFD630EA7BA2}"/>
                </a:ext>
              </a:extLst>
            </p:cNvPr>
            <p:cNvSpPr txBox="1"/>
            <p:nvPr/>
          </p:nvSpPr>
          <p:spPr>
            <a:xfrm>
              <a:off x="737112" y="3189194"/>
              <a:ext cx="3671380" cy="6081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hu-HU" kern="1200" dirty="0"/>
                <a:t>Ökoturizmus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62268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>
            <a:extLst>
              <a:ext uri="{FF2B5EF4-FFF2-40B4-BE49-F238E27FC236}">
                <a16:creationId xmlns:a16="http://schemas.microsoft.com/office/drawing/2014/main" id="{245017BE-B5E4-4455-B794-5BEABE450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68" y="323572"/>
            <a:ext cx="9511157" cy="1095653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VÁROSFEJLESZTÉS ÉS TURIZMUS</a:t>
            </a:r>
            <a:br>
              <a:rPr lang="hu-HU" sz="4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>
              <a:solidFill>
                <a:srgbClr val="FFC000"/>
              </a:solidFill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id="{32463C36-B55B-4BA9-AC8F-D7CF8BCCA3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52582618"/>
              </p:ext>
            </p:extLst>
          </p:nvPr>
        </p:nvGraphicFramePr>
        <p:xfrm>
          <a:off x="2042300" y="1419225"/>
          <a:ext cx="7964525" cy="5105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9" name="Szövegdoboz 18">
            <a:extLst>
              <a:ext uri="{FF2B5EF4-FFF2-40B4-BE49-F238E27FC236}">
                <a16:creationId xmlns:a16="http://schemas.microsoft.com/office/drawing/2014/main" id="{3F11E533-64FD-41FA-9331-F78841A5688B}"/>
              </a:ext>
            </a:extLst>
          </p:cNvPr>
          <p:cNvSpPr txBox="1"/>
          <p:nvPr/>
        </p:nvSpPr>
        <p:spPr>
          <a:xfrm>
            <a:off x="4362451" y="2914650"/>
            <a:ext cx="28575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b="1" dirty="0">
                <a:solidFill>
                  <a:srgbClr val="FFC000"/>
                </a:solidFill>
              </a:rPr>
              <a:t>Életminőség</a:t>
            </a:r>
          </a:p>
          <a:p>
            <a:pPr algn="ctr"/>
            <a:r>
              <a:rPr lang="hu-HU" sz="2800" b="1" dirty="0">
                <a:solidFill>
                  <a:srgbClr val="FFC000"/>
                </a:solidFill>
              </a:rPr>
              <a:t>Fenntarthatóság</a:t>
            </a:r>
          </a:p>
          <a:p>
            <a:pPr algn="ctr"/>
            <a:r>
              <a:rPr lang="hu-HU" sz="2800" b="1" dirty="0">
                <a:solidFill>
                  <a:srgbClr val="FFC000"/>
                </a:solidFill>
              </a:rPr>
              <a:t>Megtartó képesség</a:t>
            </a:r>
          </a:p>
        </p:txBody>
      </p:sp>
    </p:spTree>
    <p:extLst>
      <p:ext uri="{BB962C8B-B14F-4D97-AF65-F5344CB8AC3E}">
        <p14:creationId xmlns:p14="http://schemas.microsoft.com/office/powerpoint/2010/main" val="1411445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9D32F93-50AC-4C46-A5DB-291C60DDB7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827DC2C4-B485-428A-BF4A-472D2967F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04B5EB-F158-4507-90DD-BD23620C7C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BDB25923-749D-4009-85BC-1F77CBB50F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4471" y="-89033"/>
            <a:ext cx="4451625" cy="3514364"/>
          </a:xfrm>
        </p:spPr>
        <p:txBody>
          <a:bodyPr anchor="b">
            <a:normAutofit/>
          </a:bodyPr>
          <a:lstStyle/>
          <a:p>
            <a:pPr algn="r"/>
            <a:r>
              <a:rPr lang="hu-HU" sz="5600" dirty="0"/>
              <a:t>KÖSZÖNÖM A FIGYELMET!</a:t>
            </a:r>
          </a:p>
        </p:txBody>
      </p:sp>
      <p:sp>
        <p:nvSpPr>
          <p:cNvPr id="6" name="Alcím 5">
            <a:extLst>
              <a:ext uri="{FF2B5EF4-FFF2-40B4-BE49-F238E27FC236}">
                <a16:creationId xmlns:a16="http://schemas.microsoft.com/office/drawing/2014/main" id="{B764B626-29E6-A2FF-F06A-D302FE02B9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39167" y="3773360"/>
            <a:ext cx="4377660" cy="1312657"/>
          </a:xfrm>
        </p:spPr>
        <p:txBody>
          <a:bodyPr anchor="t">
            <a:normAutofit/>
          </a:bodyPr>
          <a:lstStyle/>
          <a:p>
            <a:pPr lvl="0" algn="r"/>
            <a:r>
              <a:rPr lang="hu-HU" sz="1700" dirty="0"/>
              <a:t>SZEGŐ KRISZTINA</a:t>
            </a:r>
          </a:p>
          <a:p>
            <a:pPr lvl="0" algn="r"/>
            <a:r>
              <a:rPr lang="hu-HU" sz="1700" dirty="0"/>
              <a:t>SZÉKESFEHÉRVÁRI TURISZTIKAI </a:t>
            </a:r>
            <a:br>
              <a:rPr lang="hu-HU" sz="1700" dirty="0"/>
            </a:br>
            <a:r>
              <a:rPr lang="hu-HU" sz="1700" dirty="0"/>
              <a:t>KÖZHASZNÚ NONPROFIT KFT.</a:t>
            </a:r>
          </a:p>
          <a:p>
            <a:pPr lvl="0" algn="r"/>
            <a:r>
              <a:rPr lang="hu-HU" sz="1700" dirty="0">
                <a:hlinkClick r:id="rId2"/>
              </a:rPr>
              <a:t>szego.krisztina@szekesfehervar.hu</a:t>
            </a:r>
            <a:r>
              <a:rPr lang="hu-HU" sz="1700" dirty="0"/>
              <a:t> </a:t>
            </a:r>
          </a:p>
          <a:p>
            <a:pPr algn="r"/>
            <a:endParaRPr lang="hu-HU" sz="1700" dirty="0"/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7A48F59E-E9CD-423B-BDC2-B7132355E9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602" y="1116369"/>
            <a:ext cx="5261656" cy="329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09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FF1DE8D-F819-430F-8F41-962EB800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611" y="0"/>
            <a:ext cx="4802249" cy="1671570"/>
          </a:xfrm>
        </p:spPr>
        <p:txBody>
          <a:bodyPr>
            <a:norm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ELŐZMÉNY</a:t>
            </a:r>
            <a:r>
              <a:rPr lang="hu-HU" sz="4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br>
              <a:rPr lang="hu-H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/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833792EE-D5A1-4B03-9DD7-0760B9B9D0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15904"/>
          <a:stretch/>
        </p:blipFill>
        <p:spPr>
          <a:xfrm>
            <a:off x="9188878" y="10"/>
            <a:ext cx="3003123" cy="1679499"/>
          </a:xfrm>
          <a:prstGeom prst="rect">
            <a:avLst/>
          </a:prstGeom>
        </p:spPr>
      </p:pic>
      <p:pic>
        <p:nvPicPr>
          <p:cNvPr id="12" name="Kép 11" descr="A képen épület, kültéri, utca, település látható&#10;&#10;Automatikusan generált leírás">
            <a:extLst>
              <a:ext uri="{FF2B5EF4-FFF2-40B4-BE49-F238E27FC236}">
                <a16:creationId xmlns:a16="http://schemas.microsoft.com/office/drawing/2014/main" id="{E110049B-305C-4D32-AD0B-E65D0D51D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4" r="6221" b="3"/>
          <a:stretch/>
        </p:blipFill>
        <p:spPr>
          <a:xfrm>
            <a:off x="6025653" y="2224545"/>
            <a:ext cx="3016307" cy="2234180"/>
          </a:xfrm>
          <a:prstGeom prst="rect">
            <a:avLst/>
          </a:prstGeom>
        </p:spPr>
      </p:pic>
      <p:pic>
        <p:nvPicPr>
          <p:cNvPr id="13" name="Kép 12" descr="A képen fű, személy, futball, mező látható&#10;&#10;Automatikusan generált leírás">
            <a:extLst>
              <a:ext uri="{FF2B5EF4-FFF2-40B4-BE49-F238E27FC236}">
                <a16:creationId xmlns:a16="http://schemas.microsoft.com/office/drawing/2014/main" id="{3814F599-F87F-4C9F-885B-C883CB9F2F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6" r="9091" b="3"/>
          <a:stretch/>
        </p:blipFill>
        <p:spPr>
          <a:xfrm>
            <a:off x="9188877" y="1843285"/>
            <a:ext cx="3003123" cy="2064985"/>
          </a:xfrm>
          <a:prstGeom prst="rect">
            <a:avLst/>
          </a:prstGeom>
        </p:spPr>
      </p:pic>
      <p:pic>
        <p:nvPicPr>
          <p:cNvPr id="7" name="Kép 6" descr="A képen fa, kültéri, pad, épület látható&#10;&#10;Automatikusan generált leírás">
            <a:extLst>
              <a:ext uri="{FF2B5EF4-FFF2-40B4-BE49-F238E27FC236}">
                <a16:creationId xmlns:a16="http://schemas.microsoft.com/office/drawing/2014/main" id="{B051CB3F-E315-4E91-806E-5FACC6C1B8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" r="1" b="1"/>
          <a:stretch/>
        </p:blipFill>
        <p:spPr>
          <a:xfrm>
            <a:off x="5995436" y="4790113"/>
            <a:ext cx="3016307" cy="2067887"/>
          </a:xfrm>
          <a:prstGeom prst="rect">
            <a:avLst/>
          </a:prstGeom>
        </p:spPr>
      </p:pic>
      <p:pic>
        <p:nvPicPr>
          <p:cNvPr id="10" name="Kép 9" descr="A képen szöveg, kültéri, zöld látható&#10;&#10;Automatikusan generált leírás">
            <a:extLst>
              <a:ext uri="{FF2B5EF4-FFF2-40B4-BE49-F238E27FC236}">
                <a16:creationId xmlns:a16="http://schemas.microsoft.com/office/drawing/2014/main" id="{49D11174-FE30-4640-855E-AA4692E4029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7" r="3298" b="4"/>
          <a:stretch/>
        </p:blipFill>
        <p:spPr>
          <a:xfrm>
            <a:off x="9188878" y="4079988"/>
            <a:ext cx="3003123" cy="2778013"/>
          </a:xfrm>
          <a:prstGeom prst="rect">
            <a:avLst/>
          </a:prstGeom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90F571B-B6C1-AB46-162D-2628D49F74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022907"/>
              </p:ext>
            </p:extLst>
          </p:nvPr>
        </p:nvGraphicFramePr>
        <p:xfrm>
          <a:off x="286511" y="1525310"/>
          <a:ext cx="5495160" cy="4298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6" name="Kép 5">
            <a:extLst>
              <a:ext uri="{FF2B5EF4-FFF2-40B4-BE49-F238E27FC236}">
                <a16:creationId xmlns:a16="http://schemas.microsoft.com/office/drawing/2014/main" id="{FD79A435-3332-451B-BFDB-3DAFA20C154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53" y="-1"/>
            <a:ext cx="2986089" cy="1990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401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églalap 4"/>
          <p:cNvSpPr/>
          <p:nvPr/>
        </p:nvSpPr>
        <p:spPr>
          <a:xfrm>
            <a:off x="729854" y="3376953"/>
            <a:ext cx="10732291" cy="9693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9" name="Téglalap 18"/>
          <p:cNvSpPr/>
          <p:nvPr/>
        </p:nvSpPr>
        <p:spPr>
          <a:xfrm rot="5400000">
            <a:off x="804365" y="3699452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28" name="Szövegdoboz 27"/>
          <p:cNvSpPr txBox="1"/>
          <p:nvPr/>
        </p:nvSpPr>
        <p:spPr>
          <a:xfrm>
            <a:off x="580949" y="3979245"/>
            <a:ext cx="952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2013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3055213" y="3979245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2014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5573676" y="3979245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2016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8096750" y="3979245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2022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10615104" y="3979245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2024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37" name="Szövegdoboz 36"/>
          <p:cNvSpPr txBox="1"/>
          <p:nvPr/>
        </p:nvSpPr>
        <p:spPr>
          <a:xfrm>
            <a:off x="9354671" y="2389149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2023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38" name="Szövegdoboz 37"/>
          <p:cNvSpPr txBox="1"/>
          <p:nvPr/>
        </p:nvSpPr>
        <p:spPr>
          <a:xfrm>
            <a:off x="6719277" y="2389149"/>
            <a:ext cx="1261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2018-19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4315105" y="2389149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2016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1795322" y="2389149"/>
            <a:ext cx="104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1" i="0" u="none" strike="noStrike" kern="1200" cap="none" spc="0" normalizeH="0" baseline="30000" noProof="0" dirty="0">
                <a:ln>
                  <a:noFill/>
                </a:ln>
                <a:solidFill>
                  <a:srgbClr val="FAB60A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2013</a:t>
            </a:r>
            <a:endParaRPr kumimoji="0" lang="hu-HU" sz="3600" b="1" i="0" u="none" strike="noStrike" kern="1200" cap="none" spc="0" normalizeH="0" baseline="0" noProof="0" dirty="0">
              <a:ln>
                <a:noFill/>
              </a:ln>
              <a:solidFill>
                <a:srgbClr val="FAB60A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71" name="Téglalap 70"/>
          <p:cNvSpPr/>
          <p:nvPr/>
        </p:nvSpPr>
        <p:spPr>
          <a:xfrm rot="5400000">
            <a:off x="2064256" y="3097160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2" name="Téglalap 71"/>
          <p:cNvSpPr/>
          <p:nvPr/>
        </p:nvSpPr>
        <p:spPr>
          <a:xfrm rot="5400000">
            <a:off x="3324147" y="3699452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3" name="Téglalap 72"/>
          <p:cNvSpPr/>
          <p:nvPr/>
        </p:nvSpPr>
        <p:spPr>
          <a:xfrm rot="5400000">
            <a:off x="4584039" y="3097160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4" name="Téglalap 73"/>
          <p:cNvSpPr/>
          <p:nvPr/>
        </p:nvSpPr>
        <p:spPr>
          <a:xfrm rot="5400000">
            <a:off x="5842610" y="3699452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5" name="Téglalap 74"/>
          <p:cNvSpPr/>
          <p:nvPr/>
        </p:nvSpPr>
        <p:spPr>
          <a:xfrm rot="5400000">
            <a:off x="7104147" y="3097160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6" name="Téglalap 75"/>
          <p:cNvSpPr/>
          <p:nvPr/>
        </p:nvSpPr>
        <p:spPr>
          <a:xfrm rot="5400000">
            <a:off x="8365684" y="3699452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7" name="Téglalap 76"/>
          <p:cNvSpPr/>
          <p:nvPr/>
        </p:nvSpPr>
        <p:spPr>
          <a:xfrm rot="5400000">
            <a:off x="9627117" y="3097160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78" name="Téglalap 77"/>
          <p:cNvSpPr/>
          <p:nvPr/>
        </p:nvSpPr>
        <p:spPr>
          <a:xfrm rot="5400000">
            <a:off x="10884038" y="3699452"/>
            <a:ext cx="505362" cy="54224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</p:txBody>
      </p:sp>
      <p:sp>
        <p:nvSpPr>
          <p:cNvPr id="126" name="Szövegdoboz 125"/>
          <p:cNvSpPr txBox="1"/>
          <p:nvPr/>
        </p:nvSpPr>
        <p:spPr>
          <a:xfrm>
            <a:off x="5199348" y="6204505"/>
            <a:ext cx="1693920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3000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Csónakázó-tó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128" name="Szövegdoboz 127"/>
          <p:cNvSpPr txBox="1"/>
          <p:nvPr/>
        </p:nvSpPr>
        <p:spPr>
          <a:xfrm>
            <a:off x="10286190" y="6204505"/>
            <a:ext cx="1693920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3000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Alba Aréna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129" name="Szövegdoboz 128"/>
          <p:cNvSpPr txBox="1"/>
          <p:nvPr/>
        </p:nvSpPr>
        <p:spPr>
          <a:xfrm>
            <a:off x="7260987" y="6204505"/>
            <a:ext cx="2751938" cy="63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3000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Aranybulla Emlékév</a:t>
            </a:r>
          </a:p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aseline="30000" dirty="0">
                <a:solidFill>
                  <a:srgbClr val="29487F"/>
                </a:solidFill>
                <a:latin typeface="Barlow" panose="00000500000000000000" pitchFamily="2" charset="-18"/>
              </a:rPr>
              <a:t>Emlékmű és Rendház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130" name="Szövegdoboz 129"/>
          <p:cNvSpPr txBox="1"/>
          <p:nvPr/>
        </p:nvSpPr>
        <p:spPr>
          <a:xfrm>
            <a:off x="-343431" y="6187009"/>
            <a:ext cx="2820453" cy="63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aseline="30000" dirty="0">
                <a:solidFill>
                  <a:srgbClr val="29487F"/>
                </a:solidFill>
                <a:latin typeface="Barlow" panose="00000500000000000000" pitchFamily="2" charset="-18"/>
              </a:rPr>
              <a:t>Szent István Emlékév Belváros rehabilitáció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131" name="Szövegdoboz 130"/>
          <p:cNvSpPr txBox="1"/>
          <p:nvPr/>
        </p:nvSpPr>
        <p:spPr>
          <a:xfrm>
            <a:off x="3793018" y="300696"/>
            <a:ext cx="2192500" cy="63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3000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Gorsium Régészeti Park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132" name="Szövegdoboz 131"/>
          <p:cNvSpPr txBox="1"/>
          <p:nvPr/>
        </p:nvSpPr>
        <p:spPr>
          <a:xfrm>
            <a:off x="6122403" y="298553"/>
            <a:ext cx="2628191" cy="63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800" baseline="30000" dirty="0">
                <a:solidFill>
                  <a:srgbClr val="29487F"/>
                </a:solidFill>
                <a:latin typeface="Barlow" panose="00000500000000000000" pitchFamily="2" charset="-18"/>
              </a:rPr>
              <a:t>Sóstó Természetvédelmi Terület és stadion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9165FD0E-040B-4F68-A8E5-E68A94911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31" y="4440010"/>
            <a:ext cx="1700931" cy="149974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0286447-0AEB-4633-9161-3AB98D6C6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1608" y="4451214"/>
            <a:ext cx="1688738" cy="1493649"/>
          </a:xfrm>
          <a:prstGeom prst="rect">
            <a:avLst/>
          </a:prstGeom>
        </p:spPr>
      </p:pic>
      <p:pic>
        <p:nvPicPr>
          <p:cNvPr id="43" name="Kép 42">
            <a:extLst>
              <a:ext uri="{FF2B5EF4-FFF2-40B4-BE49-F238E27FC236}">
                <a16:creationId xmlns:a16="http://schemas.microsoft.com/office/drawing/2014/main" id="{EE3E1564-EC29-4E9C-9D2B-B6B39D962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361" y="886593"/>
            <a:ext cx="1698417" cy="1502836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7DF9B86A-FBF4-47DA-8076-733EECE5C4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065" y="873889"/>
            <a:ext cx="1810669" cy="1524132"/>
          </a:xfrm>
          <a:prstGeom prst="rect">
            <a:avLst/>
          </a:prstGeom>
        </p:spPr>
      </p:pic>
      <p:sp>
        <p:nvSpPr>
          <p:cNvPr id="45" name="Szövegdoboz 44">
            <a:extLst>
              <a:ext uri="{FF2B5EF4-FFF2-40B4-BE49-F238E27FC236}">
                <a16:creationId xmlns:a16="http://schemas.microsoft.com/office/drawing/2014/main" id="{2B23469D-2ABF-44AD-B185-AD27277B234B}"/>
              </a:ext>
            </a:extLst>
          </p:cNvPr>
          <p:cNvSpPr txBox="1"/>
          <p:nvPr/>
        </p:nvSpPr>
        <p:spPr>
          <a:xfrm>
            <a:off x="8714028" y="215260"/>
            <a:ext cx="2492368" cy="608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Nemzeti Emlékhely Látogatóközpont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3F3EE591-47A2-4482-9F6A-94F9DF70A68B}"/>
              </a:ext>
            </a:extLst>
          </p:cNvPr>
          <p:cNvSpPr txBox="1"/>
          <p:nvPr/>
        </p:nvSpPr>
        <p:spPr>
          <a:xfrm>
            <a:off x="2444631" y="6204505"/>
            <a:ext cx="2192500" cy="3794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3000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Koronás Park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sp>
        <p:nvSpPr>
          <p:cNvPr id="47" name="Szövegdoboz 46">
            <a:extLst>
              <a:ext uri="{FF2B5EF4-FFF2-40B4-BE49-F238E27FC236}">
                <a16:creationId xmlns:a16="http://schemas.microsoft.com/office/drawing/2014/main" id="{90AF7D36-E095-4EC9-8E26-815030214CDF}"/>
              </a:ext>
            </a:extLst>
          </p:cNvPr>
          <p:cNvSpPr txBox="1"/>
          <p:nvPr/>
        </p:nvSpPr>
        <p:spPr>
          <a:xfrm>
            <a:off x="1361331" y="298553"/>
            <a:ext cx="1965435" cy="635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800" b="0" i="0" u="none" strike="noStrike" kern="1200" cap="none" spc="0" normalizeH="0" baseline="30000" noProof="0" dirty="0">
                <a:ln>
                  <a:noFill/>
                </a:ln>
                <a:solidFill>
                  <a:srgbClr val="29487F"/>
                </a:solidFill>
                <a:effectLst/>
                <a:uLnTx/>
                <a:uFillTx/>
                <a:latin typeface="Barlow" panose="00000500000000000000" pitchFamily="2" charset="-18"/>
                <a:ea typeface="+mn-ea"/>
                <a:cs typeface="+mn-cs"/>
              </a:rPr>
              <a:t>Székesfehérvári Királyi Napok</a:t>
            </a:r>
            <a:endParaRPr kumimoji="0" lang="hu-HU" sz="2800" b="0" i="0" u="none" strike="noStrike" kern="1200" cap="none" spc="0" normalizeH="0" baseline="0" noProof="0" dirty="0">
              <a:ln>
                <a:noFill/>
              </a:ln>
              <a:solidFill>
                <a:srgbClr val="29487F"/>
              </a:solidFill>
              <a:effectLst/>
              <a:uLnTx/>
              <a:uFillTx/>
              <a:latin typeface="Barlow" panose="00000500000000000000" pitchFamily="2" charset="-18"/>
              <a:ea typeface="+mn-ea"/>
              <a:cs typeface="+mn-cs"/>
            </a:endParaRPr>
          </a:p>
        </p:txBody>
      </p:sp>
      <p:pic>
        <p:nvPicPr>
          <p:cNvPr id="7" name="Kép 6">
            <a:extLst>
              <a:ext uri="{FF2B5EF4-FFF2-40B4-BE49-F238E27FC236}">
                <a16:creationId xmlns:a16="http://schemas.microsoft.com/office/drawing/2014/main" id="{696BEEB9-CBD6-4EAC-9F64-4821BE7D1BA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7374" b="20693"/>
          <a:stretch/>
        </p:blipFill>
        <p:spPr>
          <a:xfrm>
            <a:off x="9052140" y="880416"/>
            <a:ext cx="1810669" cy="1524132"/>
          </a:xfrm>
          <a:prstGeom prst="rect">
            <a:avLst/>
          </a:prstGeom>
        </p:spPr>
      </p:pic>
      <p:pic>
        <p:nvPicPr>
          <p:cNvPr id="10" name="Kép 9">
            <a:extLst>
              <a:ext uri="{FF2B5EF4-FFF2-40B4-BE49-F238E27FC236}">
                <a16:creationId xmlns:a16="http://schemas.microsoft.com/office/drawing/2014/main" id="{592391EF-41EE-446A-BF07-6DF67F478B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048" r="7575"/>
          <a:stretch/>
        </p:blipFill>
        <p:spPr>
          <a:xfrm>
            <a:off x="1494840" y="888411"/>
            <a:ext cx="1698417" cy="1487918"/>
          </a:xfrm>
          <a:prstGeom prst="rect">
            <a:avLst/>
          </a:prstGeom>
        </p:spPr>
      </p:pic>
      <p:pic>
        <p:nvPicPr>
          <p:cNvPr id="12" name="Kép 11">
            <a:extLst>
              <a:ext uri="{FF2B5EF4-FFF2-40B4-BE49-F238E27FC236}">
                <a16:creationId xmlns:a16="http://schemas.microsoft.com/office/drawing/2014/main" id="{35596F75-23E1-4044-9F7E-21CE4122BAF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20" r="15383" b="8738"/>
          <a:stretch/>
        </p:blipFill>
        <p:spPr>
          <a:xfrm>
            <a:off x="7716813" y="4448093"/>
            <a:ext cx="1811479" cy="1502836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85F49C0C-114E-4C29-8237-DE5AD6F5939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r="10427"/>
          <a:stretch/>
        </p:blipFill>
        <p:spPr>
          <a:xfrm>
            <a:off x="2714663" y="4448093"/>
            <a:ext cx="1724327" cy="1502837"/>
          </a:xfrm>
          <a:prstGeom prst="rect">
            <a:avLst/>
          </a:prstGeom>
        </p:spPr>
      </p:pic>
      <p:pic>
        <p:nvPicPr>
          <p:cNvPr id="16" name="Kép 15">
            <a:extLst>
              <a:ext uri="{FF2B5EF4-FFF2-40B4-BE49-F238E27FC236}">
                <a16:creationId xmlns:a16="http://schemas.microsoft.com/office/drawing/2014/main" id="{AF74D630-BDF1-4CE4-BB54-27DD881EDC8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01" r="15981" b="27890"/>
          <a:stretch/>
        </p:blipFill>
        <p:spPr>
          <a:xfrm>
            <a:off x="10227129" y="4434058"/>
            <a:ext cx="1787058" cy="1510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1019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Kép 43">
            <a:extLst>
              <a:ext uri="{FF2B5EF4-FFF2-40B4-BE49-F238E27FC236}">
                <a16:creationId xmlns:a16="http://schemas.microsoft.com/office/drawing/2014/main" id="{28924B6B-F797-B957-ACA2-82806481A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98" y="976444"/>
            <a:ext cx="4862118" cy="32416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F1DE8D-F819-430F-8F41-962EB800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993" y="-278"/>
            <a:ext cx="9511157" cy="1671569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VÁROSFEJLESZTÉS HATÁSA A TURIZMUSRA</a:t>
            </a:r>
            <a:br>
              <a:rPr lang="hu-HU" sz="4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>
              <a:solidFill>
                <a:srgbClr val="FFC000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E7AA609-DE53-5462-1D86-C919B6A80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91858497"/>
              </p:ext>
            </p:extLst>
          </p:nvPr>
        </p:nvGraphicFramePr>
        <p:xfrm>
          <a:off x="723338" y="1259952"/>
          <a:ext cx="5690403" cy="3007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5BCD4D7-E458-00E9-0177-59EA40208AE5}"/>
              </a:ext>
            </a:extLst>
          </p:cNvPr>
          <p:cNvGraphicFramePr/>
          <p:nvPr/>
        </p:nvGraphicFramePr>
        <p:xfrm>
          <a:off x="1630196" y="4486368"/>
          <a:ext cx="3194052" cy="144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3D44A76-1F86-1E68-74D8-64B4D23C8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9122894"/>
              </p:ext>
            </p:extLst>
          </p:nvPr>
        </p:nvGraphicFramePr>
        <p:xfrm>
          <a:off x="7813476" y="1512780"/>
          <a:ext cx="3048103" cy="242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A4634B-920D-47F4-B359-7AA78C8D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427" y="1294598"/>
            <a:ext cx="5697316" cy="3776488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hu-HU" sz="2000" dirty="0"/>
          </a:p>
        </p:txBody>
      </p:sp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1BEC8799-DF16-4641-3402-051FAF107E3D}"/>
              </a:ext>
            </a:extLst>
          </p:cNvPr>
          <p:cNvSpPr/>
          <p:nvPr/>
        </p:nvSpPr>
        <p:spPr>
          <a:xfrm>
            <a:off x="6387933" y="4806819"/>
            <a:ext cx="5059634" cy="1787486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C2CAD58-259F-E11C-093F-6670F4DD0760}"/>
              </a:ext>
            </a:extLst>
          </p:cNvPr>
          <p:cNvSpPr txBox="1"/>
          <p:nvPr/>
        </p:nvSpPr>
        <p:spPr>
          <a:xfrm>
            <a:off x="3167028" y="1380743"/>
            <a:ext cx="3106941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Sóstó Természetvédelmi Terület és Látogatóközpont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EC1ABA8F-ED67-8A0B-506F-39DAC616EF46}"/>
              </a:ext>
            </a:extLst>
          </p:cNvPr>
          <p:cNvSpPr txBox="1"/>
          <p:nvPr/>
        </p:nvSpPr>
        <p:spPr>
          <a:xfrm>
            <a:off x="8857431" y="1811286"/>
            <a:ext cx="20122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Turisztikai termék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létrehozása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57AE47DB-4E5A-F57B-B089-177B00FCEA64}"/>
              </a:ext>
            </a:extLst>
          </p:cNvPr>
          <p:cNvSpPr txBox="1"/>
          <p:nvPr/>
        </p:nvSpPr>
        <p:spPr>
          <a:xfrm>
            <a:off x="2747357" y="46930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8CF92FE-7153-A6A9-1637-2402C4CB0691}"/>
              </a:ext>
            </a:extLst>
          </p:cNvPr>
          <p:cNvSpPr txBox="1"/>
          <p:nvPr/>
        </p:nvSpPr>
        <p:spPr>
          <a:xfrm>
            <a:off x="3772369" y="4695510"/>
            <a:ext cx="116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624</a:t>
            </a:r>
          </a:p>
        </p:txBody>
      </p:sp>
      <p:sp>
        <p:nvSpPr>
          <p:cNvPr id="37" name="Háromszög 36">
            <a:extLst>
              <a:ext uri="{FF2B5EF4-FFF2-40B4-BE49-F238E27FC236}">
                <a16:creationId xmlns:a16="http://schemas.microsoft.com/office/drawing/2014/main" id="{24C198D9-5812-71C4-76CE-E83CB2C2D0D6}"/>
              </a:ext>
            </a:extLst>
          </p:cNvPr>
          <p:cNvSpPr/>
          <p:nvPr/>
        </p:nvSpPr>
        <p:spPr>
          <a:xfrm rot="5400000">
            <a:off x="3383208" y="4820428"/>
            <a:ext cx="304586" cy="371975"/>
          </a:xfrm>
          <a:prstGeom prst="triangle">
            <a:avLst>
              <a:gd name="adj" fmla="val 47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6691D54C-8041-2641-CAE5-F531A997E7FB}"/>
              </a:ext>
            </a:extLst>
          </p:cNvPr>
          <p:cNvSpPr txBox="1"/>
          <p:nvPr/>
        </p:nvSpPr>
        <p:spPr>
          <a:xfrm>
            <a:off x="2831942" y="5269427"/>
            <a:ext cx="259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városbemutató program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5368AF3-0514-056A-CCA3-AE879FADA8B8}"/>
              </a:ext>
            </a:extLst>
          </p:cNvPr>
          <p:cNvSpPr txBox="1"/>
          <p:nvPr/>
        </p:nvSpPr>
        <p:spPr>
          <a:xfrm>
            <a:off x="4740686" y="4970749"/>
            <a:ext cx="91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(2023)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C0502861-3C42-2A3E-74AE-76631907AD84}"/>
              </a:ext>
            </a:extLst>
          </p:cNvPr>
          <p:cNvSpPr txBox="1"/>
          <p:nvPr/>
        </p:nvSpPr>
        <p:spPr>
          <a:xfrm>
            <a:off x="3703255" y="2460174"/>
            <a:ext cx="2596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Természetvédelmi Terület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Stadion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Vadvédelmi Központ</a:t>
            </a: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7E7AA609-DE53-5462-1D86-C919B6A80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500988"/>
              </p:ext>
            </p:extLst>
          </p:nvPr>
        </p:nvGraphicFramePr>
        <p:xfrm>
          <a:off x="475535" y="4418793"/>
          <a:ext cx="5503373" cy="211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45" name="Szövegdoboz 44">
            <a:extLst>
              <a:ext uri="{FF2B5EF4-FFF2-40B4-BE49-F238E27FC236}">
                <a16:creationId xmlns:a16="http://schemas.microsoft.com/office/drawing/2014/main" id="{6691D54C-8041-2641-CAE5-F531A997E7FB}"/>
              </a:ext>
            </a:extLst>
          </p:cNvPr>
          <p:cNvSpPr txBox="1"/>
          <p:nvPr/>
        </p:nvSpPr>
        <p:spPr>
          <a:xfrm>
            <a:off x="2513697" y="4723260"/>
            <a:ext cx="26214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kommunikáció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814D038-34BB-4150-920B-66C4522A76DE}"/>
              </a:ext>
            </a:extLst>
          </p:cNvPr>
          <p:cNvSpPr txBox="1"/>
          <p:nvPr/>
        </p:nvSpPr>
        <p:spPr>
          <a:xfrm>
            <a:off x="2513697" y="5562008"/>
            <a:ext cx="34789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Ismertség növelése – Kajla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Városi kínálat újra pozícionálása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Forgalomélénkítés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884313A5-2F43-4522-835A-387FD528F689}"/>
              </a:ext>
            </a:extLst>
          </p:cNvPr>
          <p:cNvSpPr txBox="1"/>
          <p:nvPr/>
        </p:nvSpPr>
        <p:spPr>
          <a:xfrm>
            <a:off x="9309624" y="2604007"/>
            <a:ext cx="271443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Szolgáltatások létrehozása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Célcsoportokhoz illesztett kínálati egységek kialakítása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Szakmai együttműködés kialakítása (Városgondnokság, Városfejlesztési Kft.)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4F4337A0-1676-47CA-B367-416E1ECE5E4B}"/>
              </a:ext>
            </a:extLst>
          </p:cNvPr>
          <p:cNvSpPr txBox="1"/>
          <p:nvPr/>
        </p:nvSpPr>
        <p:spPr>
          <a:xfrm>
            <a:off x="6628980" y="4894989"/>
            <a:ext cx="4818587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b="1" dirty="0">
                <a:solidFill>
                  <a:schemeClr val="bg1"/>
                </a:solidFill>
              </a:rPr>
              <a:t>Új szegmens, új célcsoportok  </a:t>
            </a:r>
          </a:p>
          <a:p>
            <a:r>
              <a:rPr lang="hu-HU" sz="2800" b="1" dirty="0">
                <a:solidFill>
                  <a:schemeClr val="bg1"/>
                </a:solidFill>
              </a:rPr>
              <a:t>Kulturális és ökoturizmus</a:t>
            </a:r>
          </a:p>
          <a:p>
            <a:r>
              <a:rPr lang="hu-HU" dirty="0">
                <a:solidFill>
                  <a:schemeClr val="bg1"/>
                </a:solidFill>
              </a:rPr>
              <a:t>Belváros értékei </a:t>
            </a:r>
            <a:r>
              <a:rPr lang="hu-HU" sz="2000" b="1" dirty="0">
                <a:solidFill>
                  <a:schemeClr val="bg1"/>
                </a:solidFill>
              </a:rPr>
              <a:t>+</a:t>
            </a:r>
            <a:r>
              <a:rPr lang="hu-HU" dirty="0">
                <a:solidFill>
                  <a:schemeClr val="bg1"/>
                </a:solidFill>
              </a:rPr>
              <a:t> kisvonat a Sóstóra </a:t>
            </a:r>
            <a:r>
              <a:rPr lang="hu-HU" sz="2000" b="1" dirty="0">
                <a:solidFill>
                  <a:schemeClr val="bg1"/>
                </a:solidFill>
              </a:rPr>
              <a:t>+</a:t>
            </a:r>
            <a:r>
              <a:rPr lang="hu-HU" dirty="0">
                <a:solidFill>
                  <a:schemeClr val="bg1"/>
                </a:solidFill>
              </a:rPr>
              <a:t> ökotúra </a:t>
            </a:r>
            <a:r>
              <a:rPr lang="hu-HU" sz="2000" b="1" dirty="0">
                <a:solidFill>
                  <a:schemeClr val="bg1"/>
                </a:solidFill>
              </a:rPr>
              <a:t>+</a:t>
            </a:r>
            <a:r>
              <a:rPr lang="hu-HU" dirty="0">
                <a:solidFill>
                  <a:schemeClr val="bg1"/>
                </a:solidFill>
              </a:rPr>
              <a:t> Vadvédelmi vezetés</a:t>
            </a:r>
          </a:p>
        </p:txBody>
      </p:sp>
    </p:spTree>
    <p:extLst>
      <p:ext uri="{BB962C8B-B14F-4D97-AF65-F5344CB8AC3E}">
        <p14:creationId xmlns:p14="http://schemas.microsoft.com/office/powerpoint/2010/main" val="133729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Kép 43">
            <a:extLst>
              <a:ext uri="{FF2B5EF4-FFF2-40B4-BE49-F238E27FC236}">
                <a16:creationId xmlns:a16="http://schemas.microsoft.com/office/drawing/2014/main" id="{28924B6B-F797-B957-ACA2-82806481A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98" y="1024069"/>
            <a:ext cx="4862118" cy="32416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F1DE8D-F819-430F-8F41-962EB800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568" y="9247"/>
            <a:ext cx="10258057" cy="1671569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VÁROSFEJLESZTÉS </a:t>
            </a:r>
            <a:r>
              <a:rPr lang="hu-HU" sz="40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EREDMÉNYE A TURIZMUSBAN</a:t>
            </a:r>
            <a:br>
              <a:rPr lang="hu-HU" sz="4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>
              <a:solidFill>
                <a:srgbClr val="FFC000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E7AA609-DE53-5462-1D86-C919B6A80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539513"/>
              </p:ext>
            </p:extLst>
          </p:nvPr>
        </p:nvGraphicFramePr>
        <p:xfrm>
          <a:off x="723338" y="1259952"/>
          <a:ext cx="5690403" cy="3007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5BCD4D7-E458-00E9-0177-59EA40208AE5}"/>
              </a:ext>
            </a:extLst>
          </p:cNvPr>
          <p:cNvGraphicFramePr/>
          <p:nvPr/>
        </p:nvGraphicFramePr>
        <p:xfrm>
          <a:off x="1630196" y="4486368"/>
          <a:ext cx="3194052" cy="144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3D44A76-1F86-1E68-74D8-64B4D23C8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958707"/>
              </p:ext>
            </p:extLst>
          </p:nvPr>
        </p:nvGraphicFramePr>
        <p:xfrm>
          <a:off x="7813476" y="1344620"/>
          <a:ext cx="3655186" cy="2848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A4634B-920D-47F4-B359-7AA78C8D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427" y="1294598"/>
            <a:ext cx="5697316" cy="3776488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hu-HU" sz="2000" dirty="0"/>
          </a:p>
        </p:txBody>
      </p:sp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1BEC8799-DF16-4641-3402-051FAF107E3D}"/>
              </a:ext>
            </a:extLst>
          </p:cNvPr>
          <p:cNvSpPr/>
          <p:nvPr/>
        </p:nvSpPr>
        <p:spPr>
          <a:xfrm>
            <a:off x="6387933" y="4565082"/>
            <a:ext cx="5059634" cy="1787486"/>
          </a:xfrm>
          <a:prstGeom prst="roundRect">
            <a:avLst/>
          </a:prstGeom>
          <a:solidFill>
            <a:srgbClr val="2F52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Szövegdoboz 25">
            <a:extLst>
              <a:ext uri="{FF2B5EF4-FFF2-40B4-BE49-F238E27FC236}">
                <a16:creationId xmlns:a16="http://schemas.microsoft.com/office/drawing/2014/main" id="{EC2CAD58-259F-E11C-093F-6670F4DD0760}"/>
              </a:ext>
            </a:extLst>
          </p:cNvPr>
          <p:cNvSpPr txBox="1"/>
          <p:nvPr/>
        </p:nvSpPr>
        <p:spPr>
          <a:xfrm>
            <a:off x="3259803" y="1403379"/>
            <a:ext cx="31069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ARANYBULLA EMLÉKÉV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400" dirty="0">
                <a:solidFill>
                  <a:prstClr val="white"/>
                </a:solidFill>
                <a:latin typeface="Calibri" panose="020F0502020204030204"/>
              </a:rPr>
              <a:t>2022</a:t>
            </a:r>
            <a:endParaRPr kumimoji="0" lang="hu-HU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EC1ABA8F-ED67-8A0B-506F-39DAC616EF46}"/>
              </a:ext>
            </a:extLst>
          </p:cNvPr>
          <p:cNvSpPr txBox="1"/>
          <p:nvPr/>
        </p:nvSpPr>
        <p:spPr>
          <a:xfrm>
            <a:off x="9381076" y="1950824"/>
            <a:ext cx="21803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sz="2000" dirty="0">
                <a:solidFill>
                  <a:prstClr val="white"/>
                </a:solidFill>
                <a:latin typeface="Calibri" panose="020F0502020204030204"/>
              </a:rPr>
              <a:t>Ízes időutazás a királyi városban</a:t>
            </a:r>
            <a:endParaRPr kumimoji="0" lang="hu-HU" sz="20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57AE47DB-4E5A-F57B-B089-177B00FCEA64}"/>
              </a:ext>
            </a:extLst>
          </p:cNvPr>
          <p:cNvSpPr txBox="1"/>
          <p:nvPr/>
        </p:nvSpPr>
        <p:spPr>
          <a:xfrm>
            <a:off x="2747357" y="46930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8CF92FE-7153-A6A9-1637-2402C4CB0691}"/>
              </a:ext>
            </a:extLst>
          </p:cNvPr>
          <p:cNvSpPr txBox="1"/>
          <p:nvPr/>
        </p:nvSpPr>
        <p:spPr>
          <a:xfrm>
            <a:off x="3772369" y="4695510"/>
            <a:ext cx="116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624</a:t>
            </a:r>
          </a:p>
        </p:txBody>
      </p:sp>
      <p:sp>
        <p:nvSpPr>
          <p:cNvPr id="37" name="Háromszög 36">
            <a:extLst>
              <a:ext uri="{FF2B5EF4-FFF2-40B4-BE49-F238E27FC236}">
                <a16:creationId xmlns:a16="http://schemas.microsoft.com/office/drawing/2014/main" id="{24C198D9-5812-71C4-76CE-E83CB2C2D0D6}"/>
              </a:ext>
            </a:extLst>
          </p:cNvPr>
          <p:cNvSpPr/>
          <p:nvPr/>
        </p:nvSpPr>
        <p:spPr>
          <a:xfrm rot="5400000">
            <a:off x="3383208" y="4820428"/>
            <a:ext cx="304586" cy="371975"/>
          </a:xfrm>
          <a:prstGeom prst="triangle">
            <a:avLst>
              <a:gd name="adj" fmla="val 47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6691D54C-8041-2641-CAE5-F531A997E7FB}"/>
              </a:ext>
            </a:extLst>
          </p:cNvPr>
          <p:cNvSpPr txBox="1"/>
          <p:nvPr/>
        </p:nvSpPr>
        <p:spPr>
          <a:xfrm>
            <a:off x="2831942" y="5269427"/>
            <a:ext cx="259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városbemutató program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5368AF3-0514-056A-CCA3-AE879FADA8B8}"/>
              </a:ext>
            </a:extLst>
          </p:cNvPr>
          <p:cNvSpPr txBox="1"/>
          <p:nvPr/>
        </p:nvSpPr>
        <p:spPr>
          <a:xfrm>
            <a:off x="4740686" y="4970749"/>
            <a:ext cx="91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(2023)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C0502861-3C42-2A3E-74AE-76631907AD84}"/>
              </a:ext>
            </a:extLst>
          </p:cNvPr>
          <p:cNvSpPr txBox="1"/>
          <p:nvPr/>
        </p:nvSpPr>
        <p:spPr>
          <a:xfrm>
            <a:off x="3721489" y="2463780"/>
            <a:ext cx="25969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Aranybulla emlékmű 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f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elújítása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Rendház felújítása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Királyok és Szentek kiállítás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Királyi </a:t>
            </a: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Desszert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7E7AA609-DE53-5462-1D86-C919B6A80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8147212"/>
              </p:ext>
            </p:extLst>
          </p:nvPr>
        </p:nvGraphicFramePr>
        <p:xfrm>
          <a:off x="475535" y="4418793"/>
          <a:ext cx="5503373" cy="211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sp>
        <p:nvSpPr>
          <p:cNvPr id="45" name="Szövegdoboz 44">
            <a:extLst>
              <a:ext uri="{FF2B5EF4-FFF2-40B4-BE49-F238E27FC236}">
                <a16:creationId xmlns:a16="http://schemas.microsoft.com/office/drawing/2014/main" id="{6691D54C-8041-2641-CAE5-F531A997E7FB}"/>
              </a:ext>
            </a:extLst>
          </p:cNvPr>
          <p:cNvSpPr txBox="1"/>
          <p:nvPr/>
        </p:nvSpPr>
        <p:spPr>
          <a:xfrm>
            <a:off x="2597654" y="4723260"/>
            <a:ext cx="18753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Marketing-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kommunikáció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1814D038-34BB-4150-920B-66C4522A76DE}"/>
              </a:ext>
            </a:extLst>
          </p:cNvPr>
          <p:cNvSpPr txBox="1"/>
          <p:nvPr/>
        </p:nvSpPr>
        <p:spPr>
          <a:xfrm>
            <a:off x="2750426" y="5563402"/>
            <a:ext cx="304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Imázsépítés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Forgalomélénkítés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FB3565E3-AD9C-4504-96CF-98231FFDDA50}"/>
              </a:ext>
            </a:extLst>
          </p:cNvPr>
          <p:cNvSpPr txBox="1"/>
          <p:nvPr/>
        </p:nvSpPr>
        <p:spPr>
          <a:xfrm>
            <a:off x="6669012" y="4565082"/>
            <a:ext cx="4622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Belföldi vendégek számának növekedése a szálláshelyeken: 34%</a:t>
            </a:r>
          </a:p>
          <a:p>
            <a:r>
              <a:rPr lang="hu-HU" dirty="0">
                <a:solidFill>
                  <a:schemeClr val="bg1"/>
                </a:solidFill>
              </a:rPr>
              <a:t>Királyok és Szentek időszaki kiállítás (2022. márc-aug): 44.494 fő</a:t>
            </a:r>
          </a:p>
          <a:p>
            <a:r>
              <a:rPr lang="hu-HU" dirty="0">
                <a:solidFill>
                  <a:schemeClr val="bg1"/>
                </a:solidFill>
              </a:rPr>
              <a:t>Tourinform látogatószám: + 34%</a:t>
            </a:r>
          </a:p>
          <a:p>
            <a:r>
              <a:rPr lang="hu-HU" dirty="0">
                <a:solidFill>
                  <a:schemeClr val="bg1"/>
                </a:solidFill>
              </a:rPr>
              <a:t>Tourinform vezetések száma 3 x</a:t>
            </a:r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7CF1CF8D-63DF-4958-87A1-B775DA39A72E}"/>
              </a:ext>
            </a:extLst>
          </p:cNvPr>
          <p:cNvSpPr txBox="1"/>
          <p:nvPr/>
        </p:nvSpPr>
        <p:spPr>
          <a:xfrm>
            <a:off x="9571168" y="2885370"/>
            <a:ext cx="2596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Kirándulás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hu-HU" dirty="0">
                <a:solidFill>
                  <a:prstClr val="black"/>
                </a:solidFill>
                <a:latin typeface="Calibri" panose="020F0502020204030204"/>
              </a:rPr>
              <a:t>Kultúra és történelem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Gasztronómia</a:t>
            </a:r>
          </a:p>
        </p:txBody>
      </p:sp>
    </p:spTree>
    <p:extLst>
      <p:ext uri="{BB962C8B-B14F-4D97-AF65-F5344CB8AC3E}">
        <p14:creationId xmlns:p14="http://schemas.microsoft.com/office/powerpoint/2010/main" val="94838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ekerekített téglalap 4"/>
          <p:cNvSpPr/>
          <p:nvPr/>
        </p:nvSpPr>
        <p:spPr>
          <a:xfrm>
            <a:off x="552450" y="5391150"/>
            <a:ext cx="5724525" cy="990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" name="Cím 1">
            <a:extLst>
              <a:ext uri="{FF2B5EF4-FFF2-40B4-BE49-F238E27FC236}">
                <a16:creationId xmlns:a16="http://schemas.microsoft.com/office/drawing/2014/main" id="{DB3407DE-83D3-4816-B7BA-EA45F409D0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45" y="-100940"/>
            <a:ext cx="10515600" cy="1325563"/>
          </a:xfrm>
        </p:spPr>
        <p:txBody>
          <a:bodyPr/>
          <a:lstStyle/>
          <a:p>
            <a:r>
              <a:rPr lang="hu-HU" sz="44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STATISZTIKAI ADATOK</a:t>
            </a:r>
            <a:endParaRPr lang="hu-HU" dirty="0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46B7A59E-C460-44CE-81A1-EF5E6432E5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44917385"/>
              </p:ext>
            </p:extLst>
          </p:nvPr>
        </p:nvGraphicFramePr>
        <p:xfrm>
          <a:off x="8382001" y="4038600"/>
          <a:ext cx="3657600" cy="25858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0000000-0008-0000-01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513138"/>
              </p:ext>
            </p:extLst>
          </p:nvPr>
        </p:nvGraphicFramePr>
        <p:xfrm>
          <a:off x="542925" y="987727"/>
          <a:ext cx="7981951" cy="40243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A738566F-7BCF-4FFA-AA0E-30AD1417C4B0}"/>
              </a:ext>
            </a:extLst>
          </p:cNvPr>
          <p:cNvSpPr txBox="1"/>
          <p:nvPr/>
        </p:nvSpPr>
        <p:spPr>
          <a:xfrm>
            <a:off x="704851" y="550094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Vendégek számának változása (20022/2023): 10%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0B3AC8CF-C0D1-49EE-AA32-00D26718DE74}"/>
              </a:ext>
            </a:extLst>
          </p:cNvPr>
          <p:cNvSpPr txBox="1"/>
          <p:nvPr/>
        </p:nvSpPr>
        <p:spPr>
          <a:xfrm>
            <a:off x="704851" y="587027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Vendégéjszakák számának változása (2022/2023): 46%</a:t>
            </a:r>
            <a:r>
              <a:rPr lang="hu-H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423202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Kép 43">
            <a:extLst>
              <a:ext uri="{FF2B5EF4-FFF2-40B4-BE49-F238E27FC236}">
                <a16:creationId xmlns:a16="http://schemas.microsoft.com/office/drawing/2014/main" id="{28924B6B-F797-B957-ACA2-82806481A8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8798" y="976444"/>
            <a:ext cx="4862118" cy="3241662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3FF1DE8D-F819-430F-8F41-962EB8009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668" y="21402"/>
            <a:ext cx="9511157" cy="1671569"/>
          </a:xfrm>
        </p:spPr>
        <p:txBody>
          <a:bodyPr>
            <a:no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ÉV SZÁMOKBAN</a:t>
            </a:r>
            <a:br>
              <a:rPr lang="hu-HU" sz="4000" dirty="0">
                <a:solidFill>
                  <a:srgbClr val="FFC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>
              <a:solidFill>
                <a:srgbClr val="FFC000"/>
              </a:solidFill>
            </a:endParaRPr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E7AA609-DE53-5462-1D86-C919B6A80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45284923"/>
              </p:ext>
            </p:extLst>
          </p:nvPr>
        </p:nvGraphicFramePr>
        <p:xfrm>
          <a:off x="723338" y="1259952"/>
          <a:ext cx="5690403" cy="30071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85BCD4D7-E458-00E9-0177-59EA40208A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096408"/>
              </p:ext>
            </p:extLst>
          </p:nvPr>
        </p:nvGraphicFramePr>
        <p:xfrm>
          <a:off x="1630196" y="4486368"/>
          <a:ext cx="3194052" cy="14453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D3D44A76-1F86-1E68-74D8-64B4D23C8FE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54877098"/>
              </p:ext>
            </p:extLst>
          </p:nvPr>
        </p:nvGraphicFramePr>
        <p:xfrm>
          <a:off x="7813476" y="1512780"/>
          <a:ext cx="3048103" cy="24203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sp>
        <p:nvSpPr>
          <p:cNvPr id="3" name="Tartalom helye 2">
            <a:extLst>
              <a:ext uri="{FF2B5EF4-FFF2-40B4-BE49-F238E27FC236}">
                <a16:creationId xmlns:a16="http://schemas.microsoft.com/office/drawing/2014/main" id="{D9A4634B-920D-47F4-B359-7AA78C8DE1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1427" y="1294598"/>
            <a:ext cx="5697316" cy="3776488"/>
          </a:xfrm>
        </p:spPr>
        <p:txBody>
          <a:bodyPr>
            <a:noAutofit/>
          </a:bodyPr>
          <a:lstStyle/>
          <a:p>
            <a:pPr>
              <a:spcAft>
                <a:spcPts val="800"/>
              </a:spcAft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hu-H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Ø"/>
            </a:pPr>
            <a:endParaRPr lang="hu-HU" sz="2000" dirty="0"/>
          </a:p>
        </p:txBody>
      </p:sp>
      <p:sp>
        <p:nvSpPr>
          <p:cNvPr id="23" name="Téglalap: lekerekített 22">
            <a:extLst>
              <a:ext uri="{FF2B5EF4-FFF2-40B4-BE49-F238E27FC236}">
                <a16:creationId xmlns:a16="http://schemas.microsoft.com/office/drawing/2014/main" id="{1BEC8799-DF16-4641-3402-051FAF107E3D}"/>
              </a:ext>
            </a:extLst>
          </p:cNvPr>
          <p:cNvSpPr/>
          <p:nvPr/>
        </p:nvSpPr>
        <p:spPr>
          <a:xfrm>
            <a:off x="6387933" y="4565082"/>
            <a:ext cx="5059634" cy="1787486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24" name="Szövegdoboz 23">
            <a:extLst>
              <a:ext uri="{FF2B5EF4-FFF2-40B4-BE49-F238E27FC236}">
                <a16:creationId xmlns:a16="http://schemas.microsoft.com/office/drawing/2014/main" id="{0CC76E15-EA32-2118-A8D7-436A228CEAFF}"/>
              </a:ext>
            </a:extLst>
          </p:cNvPr>
          <p:cNvSpPr txBox="1"/>
          <p:nvPr/>
        </p:nvSpPr>
        <p:spPr>
          <a:xfrm>
            <a:off x="6526788" y="4806716"/>
            <a:ext cx="5485538" cy="6863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hu-HU" sz="3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69 231 </a:t>
            </a:r>
            <a:r>
              <a:rPr lang="hu-HU" sz="3800" dirty="0">
                <a:solidFill>
                  <a:schemeClr val="bg1"/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hu-HU" sz="3800" dirty="0">
                <a:solidFill>
                  <a:schemeClr val="bg1"/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372 671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332CBF4E-1DEA-AE84-A979-58B7AD13121D}"/>
              </a:ext>
            </a:extLst>
          </p:cNvPr>
          <p:cNvSpPr txBox="1"/>
          <p:nvPr/>
        </p:nvSpPr>
        <p:spPr>
          <a:xfrm>
            <a:off x="7679593" y="53151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(2009)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B64B965-88F3-70BF-4AA7-286A91D22526}"/>
              </a:ext>
            </a:extLst>
          </p:cNvPr>
          <p:cNvSpPr txBox="1"/>
          <p:nvPr/>
        </p:nvSpPr>
        <p:spPr>
          <a:xfrm>
            <a:off x="10533167" y="531516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(2023)</a:t>
            </a: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2F4FCE20-F945-26D1-2E8D-E74DD01151EE}"/>
              </a:ext>
            </a:extLst>
          </p:cNvPr>
          <p:cNvSpPr txBox="1"/>
          <p:nvPr/>
        </p:nvSpPr>
        <p:spPr>
          <a:xfrm>
            <a:off x="6526788" y="5671168"/>
            <a:ext cx="505963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600" dirty="0">
                <a:solidFill>
                  <a:schemeClr val="bg1"/>
                </a:solidFill>
              </a:rPr>
              <a:t>vendégéjszaka Székesfehérváron</a:t>
            </a:r>
          </a:p>
        </p:txBody>
      </p:sp>
      <p:sp>
        <p:nvSpPr>
          <p:cNvPr id="14" name="Háromszög 13">
            <a:extLst>
              <a:ext uri="{FF2B5EF4-FFF2-40B4-BE49-F238E27FC236}">
                <a16:creationId xmlns:a16="http://schemas.microsoft.com/office/drawing/2014/main" id="{6A823AB1-AE91-92D8-50A2-929023C5A4ED}"/>
              </a:ext>
            </a:extLst>
          </p:cNvPr>
          <p:cNvSpPr/>
          <p:nvPr/>
        </p:nvSpPr>
        <p:spPr>
          <a:xfrm rot="5400000">
            <a:off x="8660276" y="4946997"/>
            <a:ext cx="369332" cy="374087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pic>
        <p:nvPicPr>
          <p:cNvPr id="20" name="Kép 19">
            <a:extLst>
              <a:ext uri="{FF2B5EF4-FFF2-40B4-BE49-F238E27FC236}">
                <a16:creationId xmlns:a16="http://schemas.microsoft.com/office/drawing/2014/main" id="{45A09816-E569-9B5A-DF2B-299A96B632A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84" y="1675768"/>
            <a:ext cx="4051526" cy="2700357"/>
          </a:xfrm>
          <a:prstGeom prst="rect">
            <a:avLst/>
          </a:prstGeom>
        </p:spPr>
      </p:pic>
      <p:sp>
        <p:nvSpPr>
          <p:cNvPr id="26" name="Szövegdoboz 25">
            <a:extLst>
              <a:ext uri="{FF2B5EF4-FFF2-40B4-BE49-F238E27FC236}">
                <a16:creationId xmlns:a16="http://schemas.microsoft.com/office/drawing/2014/main" id="{EC2CAD58-259F-E11C-093F-6670F4DD0760}"/>
              </a:ext>
            </a:extLst>
          </p:cNvPr>
          <p:cNvSpPr txBox="1"/>
          <p:nvPr/>
        </p:nvSpPr>
        <p:spPr>
          <a:xfrm>
            <a:off x="3776687" y="1810986"/>
            <a:ext cx="233089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400" dirty="0">
                <a:solidFill>
                  <a:schemeClr val="bg1"/>
                </a:solidFill>
                <a:latin typeface="+mn-lt"/>
              </a:rPr>
              <a:t>szervezeti egység</a:t>
            </a:r>
            <a:endParaRPr lang="hu-HU" sz="2400" dirty="0">
              <a:solidFill>
                <a:schemeClr val="bg1"/>
              </a:solidFill>
            </a:endParaRPr>
          </a:p>
          <a:p>
            <a:endParaRPr lang="hu-HU" dirty="0"/>
          </a:p>
        </p:txBody>
      </p:sp>
      <p:sp>
        <p:nvSpPr>
          <p:cNvPr id="27" name="Szövegdoboz 26">
            <a:extLst>
              <a:ext uri="{FF2B5EF4-FFF2-40B4-BE49-F238E27FC236}">
                <a16:creationId xmlns:a16="http://schemas.microsoft.com/office/drawing/2014/main" id="{91EC88B8-698E-5C05-6278-BD58B5DA66C8}"/>
              </a:ext>
            </a:extLst>
          </p:cNvPr>
          <p:cNvSpPr txBox="1"/>
          <p:nvPr/>
        </p:nvSpPr>
        <p:spPr>
          <a:xfrm>
            <a:off x="3424954" y="1376110"/>
            <a:ext cx="1888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1  </a:t>
            </a:r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</a:t>
            </a:r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 4</a:t>
            </a:r>
          </a:p>
          <a:p>
            <a:endParaRPr lang="hu-HU" dirty="0"/>
          </a:p>
        </p:txBody>
      </p:sp>
      <p:sp>
        <p:nvSpPr>
          <p:cNvPr id="29" name="Háromszög 28">
            <a:extLst>
              <a:ext uri="{FF2B5EF4-FFF2-40B4-BE49-F238E27FC236}">
                <a16:creationId xmlns:a16="http://schemas.microsoft.com/office/drawing/2014/main" id="{B33B4C85-BFB0-D2CD-34CE-4DF5B52A5A43}"/>
              </a:ext>
            </a:extLst>
          </p:cNvPr>
          <p:cNvSpPr/>
          <p:nvPr/>
        </p:nvSpPr>
        <p:spPr>
          <a:xfrm rot="5400000">
            <a:off x="4065738" y="1497073"/>
            <a:ext cx="304586" cy="371975"/>
          </a:xfrm>
          <a:prstGeom prst="triangle">
            <a:avLst>
              <a:gd name="adj" fmla="val 47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2A7F5644-0855-A773-06D9-8F78778DBB8C}"/>
              </a:ext>
            </a:extLst>
          </p:cNvPr>
          <p:cNvSpPr txBox="1"/>
          <p:nvPr/>
        </p:nvSpPr>
        <p:spPr>
          <a:xfrm>
            <a:off x="8868292" y="1786047"/>
            <a:ext cx="2966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400" dirty="0">
                <a:solidFill>
                  <a:schemeClr val="bg1"/>
                </a:solidFill>
                <a:latin typeface="Arial Black" panose="020B0A04020102020204" pitchFamily="34" charset="0"/>
              </a:rPr>
              <a:t>3  </a:t>
            </a:r>
            <a:r>
              <a:rPr lang="hu-HU" sz="3400" dirty="0">
                <a:solidFill>
                  <a:schemeClr val="bg1"/>
                </a:solidFill>
                <a:latin typeface="Arial Black" panose="020B0A04020102020204" pitchFamily="34" charset="0"/>
                <a:sym typeface="Wingdings" panose="05000000000000000000" pitchFamily="2" charset="2"/>
              </a:rPr>
              <a:t>   </a:t>
            </a:r>
            <a:r>
              <a:rPr lang="hu-HU" sz="3400" dirty="0">
                <a:solidFill>
                  <a:schemeClr val="bg1"/>
                </a:solidFill>
                <a:latin typeface="Arial Black" panose="020B0A04020102020204" pitchFamily="34" charset="0"/>
              </a:rPr>
              <a:t>18</a:t>
            </a:r>
          </a:p>
          <a:p>
            <a:endParaRPr lang="hu-HU" dirty="0"/>
          </a:p>
        </p:txBody>
      </p:sp>
      <p:sp>
        <p:nvSpPr>
          <p:cNvPr id="32" name="Szövegdoboz 31">
            <a:extLst>
              <a:ext uri="{FF2B5EF4-FFF2-40B4-BE49-F238E27FC236}">
                <a16:creationId xmlns:a16="http://schemas.microsoft.com/office/drawing/2014/main" id="{EC1ABA8F-ED67-8A0B-506F-39DAC616EF46}"/>
              </a:ext>
            </a:extLst>
          </p:cNvPr>
          <p:cNvSpPr txBox="1"/>
          <p:nvPr/>
        </p:nvSpPr>
        <p:spPr>
          <a:xfrm>
            <a:off x="8910834" y="2173837"/>
            <a:ext cx="30481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000" dirty="0">
                <a:solidFill>
                  <a:schemeClr val="bg1"/>
                </a:solidFill>
              </a:rPr>
              <a:t>          </a:t>
            </a:r>
            <a:r>
              <a:rPr lang="hu-HU" dirty="0">
                <a:solidFill>
                  <a:schemeClr val="bg1"/>
                </a:solidFill>
              </a:rPr>
              <a:t>munkavállaló</a:t>
            </a:r>
          </a:p>
        </p:txBody>
      </p:sp>
      <p:sp>
        <p:nvSpPr>
          <p:cNvPr id="33" name="Háromszög 32">
            <a:extLst>
              <a:ext uri="{FF2B5EF4-FFF2-40B4-BE49-F238E27FC236}">
                <a16:creationId xmlns:a16="http://schemas.microsoft.com/office/drawing/2014/main" id="{E2544E9A-D8B3-87EF-D92E-4817D48C8120}"/>
              </a:ext>
            </a:extLst>
          </p:cNvPr>
          <p:cNvSpPr/>
          <p:nvPr/>
        </p:nvSpPr>
        <p:spPr>
          <a:xfrm rot="5400000">
            <a:off x="9468723" y="1883513"/>
            <a:ext cx="304586" cy="371975"/>
          </a:xfrm>
          <a:prstGeom prst="triangle">
            <a:avLst>
              <a:gd name="adj" fmla="val 47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>
                <a:solidFill>
                  <a:schemeClr val="bg1"/>
                </a:solidFill>
              </a:rPr>
              <a:t>0</a:t>
            </a:r>
          </a:p>
        </p:txBody>
      </p:sp>
      <p:sp>
        <p:nvSpPr>
          <p:cNvPr id="34" name="Szövegdoboz 33">
            <a:extLst>
              <a:ext uri="{FF2B5EF4-FFF2-40B4-BE49-F238E27FC236}">
                <a16:creationId xmlns:a16="http://schemas.microsoft.com/office/drawing/2014/main" id="{57AE47DB-4E5A-F57B-B089-177B00FCEA64}"/>
              </a:ext>
            </a:extLst>
          </p:cNvPr>
          <p:cNvSpPr txBox="1"/>
          <p:nvPr/>
        </p:nvSpPr>
        <p:spPr>
          <a:xfrm>
            <a:off x="2747357" y="4693069"/>
            <a:ext cx="91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35" name="Szövegdoboz 34">
            <a:extLst>
              <a:ext uri="{FF2B5EF4-FFF2-40B4-BE49-F238E27FC236}">
                <a16:creationId xmlns:a16="http://schemas.microsoft.com/office/drawing/2014/main" id="{48CF92FE-7153-A6A9-1637-2402C4CB0691}"/>
              </a:ext>
            </a:extLst>
          </p:cNvPr>
          <p:cNvSpPr txBox="1"/>
          <p:nvPr/>
        </p:nvSpPr>
        <p:spPr>
          <a:xfrm>
            <a:off x="3772369" y="4695510"/>
            <a:ext cx="116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624</a:t>
            </a:r>
          </a:p>
        </p:txBody>
      </p:sp>
      <p:sp>
        <p:nvSpPr>
          <p:cNvPr id="37" name="Háromszög 36">
            <a:extLst>
              <a:ext uri="{FF2B5EF4-FFF2-40B4-BE49-F238E27FC236}">
                <a16:creationId xmlns:a16="http://schemas.microsoft.com/office/drawing/2014/main" id="{24C198D9-5812-71C4-76CE-E83CB2C2D0D6}"/>
              </a:ext>
            </a:extLst>
          </p:cNvPr>
          <p:cNvSpPr/>
          <p:nvPr/>
        </p:nvSpPr>
        <p:spPr>
          <a:xfrm rot="5400000">
            <a:off x="3383208" y="4820428"/>
            <a:ext cx="304586" cy="371975"/>
          </a:xfrm>
          <a:prstGeom prst="triangle">
            <a:avLst>
              <a:gd name="adj" fmla="val 47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38" name="Szövegdoboz 37">
            <a:extLst>
              <a:ext uri="{FF2B5EF4-FFF2-40B4-BE49-F238E27FC236}">
                <a16:creationId xmlns:a16="http://schemas.microsoft.com/office/drawing/2014/main" id="{6691D54C-8041-2641-CAE5-F531A997E7FB}"/>
              </a:ext>
            </a:extLst>
          </p:cNvPr>
          <p:cNvSpPr txBox="1"/>
          <p:nvPr/>
        </p:nvSpPr>
        <p:spPr>
          <a:xfrm>
            <a:off x="2831942" y="5269427"/>
            <a:ext cx="2599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városbemutató program</a:t>
            </a:r>
          </a:p>
        </p:txBody>
      </p:sp>
      <p:sp>
        <p:nvSpPr>
          <p:cNvPr id="39" name="Szövegdoboz 38">
            <a:extLst>
              <a:ext uri="{FF2B5EF4-FFF2-40B4-BE49-F238E27FC236}">
                <a16:creationId xmlns:a16="http://schemas.microsoft.com/office/drawing/2014/main" id="{C5368AF3-0514-056A-CCA3-AE879FADA8B8}"/>
              </a:ext>
            </a:extLst>
          </p:cNvPr>
          <p:cNvSpPr txBox="1"/>
          <p:nvPr/>
        </p:nvSpPr>
        <p:spPr>
          <a:xfrm>
            <a:off x="4740686" y="4970749"/>
            <a:ext cx="91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(2023)</a:t>
            </a:r>
          </a:p>
        </p:txBody>
      </p:sp>
      <p:sp>
        <p:nvSpPr>
          <p:cNvPr id="40" name="Szövegdoboz 39">
            <a:extLst>
              <a:ext uri="{FF2B5EF4-FFF2-40B4-BE49-F238E27FC236}">
                <a16:creationId xmlns:a16="http://schemas.microsoft.com/office/drawing/2014/main" id="{C0502861-3C42-2A3E-74AE-76631907AD84}"/>
              </a:ext>
            </a:extLst>
          </p:cNvPr>
          <p:cNvSpPr txBox="1"/>
          <p:nvPr/>
        </p:nvSpPr>
        <p:spPr>
          <a:xfrm>
            <a:off x="3629783" y="2416009"/>
            <a:ext cx="25969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Tourinform iroda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Sóstó Látogatóközpont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Múzeum Shop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Vidi Múzeum</a:t>
            </a:r>
          </a:p>
        </p:txBody>
      </p:sp>
      <p:graphicFrame>
        <p:nvGraphicFramePr>
          <p:cNvPr id="31" name="Diagram 30">
            <a:extLst>
              <a:ext uri="{FF2B5EF4-FFF2-40B4-BE49-F238E27FC236}">
                <a16:creationId xmlns:a16="http://schemas.microsoft.com/office/drawing/2014/main" id="{7E7AA609-DE53-5462-1D86-C919B6A808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15438717"/>
              </p:ext>
            </p:extLst>
          </p:nvPr>
        </p:nvGraphicFramePr>
        <p:xfrm>
          <a:off x="723338" y="4575088"/>
          <a:ext cx="5503373" cy="21140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9" r:lo="rId20" r:qs="rId21" r:cs="rId22"/>
          </a:graphicData>
        </a:graphic>
      </p:graphicFrame>
      <p:sp>
        <p:nvSpPr>
          <p:cNvPr id="41" name="Szövegdoboz 40">
            <a:extLst>
              <a:ext uri="{FF2B5EF4-FFF2-40B4-BE49-F238E27FC236}">
                <a16:creationId xmlns:a16="http://schemas.microsoft.com/office/drawing/2014/main" id="{57AE47DB-4E5A-F57B-B089-177B00FCEA64}"/>
              </a:ext>
            </a:extLst>
          </p:cNvPr>
          <p:cNvSpPr txBox="1"/>
          <p:nvPr/>
        </p:nvSpPr>
        <p:spPr>
          <a:xfrm>
            <a:off x="2740185" y="4680915"/>
            <a:ext cx="9772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42" name="Szövegdoboz 41">
            <a:extLst>
              <a:ext uri="{FF2B5EF4-FFF2-40B4-BE49-F238E27FC236}">
                <a16:creationId xmlns:a16="http://schemas.microsoft.com/office/drawing/2014/main" id="{48CF92FE-7153-A6A9-1637-2402C4CB0691}"/>
              </a:ext>
            </a:extLst>
          </p:cNvPr>
          <p:cNvSpPr txBox="1"/>
          <p:nvPr/>
        </p:nvSpPr>
        <p:spPr>
          <a:xfrm>
            <a:off x="3711043" y="4683356"/>
            <a:ext cx="1165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>
                <a:solidFill>
                  <a:schemeClr val="bg1"/>
                </a:solidFill>
                <a:latin typeface="Arial Black" panose="020B0A04020102020204" pitchFamily="34" charset="0"/>
              </a:rPr>
              <a:t>624</a:t>
            </a:r>
          </a:p>
        </p:txBody>
      </p:sp>
      <p:sp>
        <p:nvSpPr>
          <p:cNvPr id="43" name="Háromszög 42">
            <a:extLst>
              <a:ext uri="{FF2B5EF4-FFF2-40B4-BE49-F238E27FC236}">
                <a16:creationId xmlns:a16="http://schemas.microsoft.com/office/drawing/2014/main" id="{24C198D9-5812-71C4-76CE-E83CB2C2D0D6}"/>
              </a:ext>
            </a:extLst>
          </p:cNvPr>
          <p:cNvSpPr/>
          <p:nvPr/>
        </p:nvSpPr>
        <p:spPr>
          <a:xfrm rot="5400000">
            <a:off x="3327901" y="4804154"/>
            <a:ext cx="304586" cy="371975"/>
          </a:xfrm>
          <a:prstGeom prst="triangle">
            <a:avLst>
              <a:gd name="adj" fmla="val 471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45" name="Szövegdoboz 44">
            <a:extLst>
              <a:ext uri="{FF2B5EF4-FFF2-40B4-BE49-F238E27FC236}">
                <a16:creationId xmlns:a16="http://schemas.microsoft.com/office/drawing/2014/main" id="{6691D54C-8041-2641-CAE5-F531A997E7FB}"/>
              </a:ext>
            </a:extLst>
          </p:cNvPr>
          <p:cNvSpPr txBox="1"/>
          <p:nvPr/>
        </p:nvSpPr>
        <p:spPr>
          <a:xfrm>
            <a:off x="2949146" y="5381322"/>
            <a:ext cx="262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városbemutató program</a:t>
            </a:r>
          </a:p>
        </p:txBody>
      </p:sp>
      <p:sp>
        <p:nvSpPr>
          <p:cNvPr id="46" name="Szövegdoboz 45">
            <a:extLst>
              <a:ext uri="{FF2B5EF4-FFF2-40B4-BE49-F238E27FC236}">
                <a16:creationId xmlns:a16="http://schemas.microsoft.com/office/drawing/2014/main" id="{C5368AF3-0514-056A-CCA3-AE879FADA8B8}"/>
              </a:ext>
            </a:extLst>
          </p:cNvPr>
          <p:cNvSpPr txBox="1"/>
          <p:nvPr/>
        </p:nvSpPr>
        <p:spPr>
          <a:xfrm>
            <a:off x="4679360" y="4958595"/>
            <a:ext cx="91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(2023)</a:t>
            </a:r>
          </a:p>
        </p:txBody>
      </p:sp>
      <p:sp>
        <p:nvSpPr>
          <p:cNvPr id="36" name="Szövegdoboz 35">
            <a:extLst>
              <a:ext uri="{FF2B5EF4-FFF2-40B4-BE49-F238E27FC236}">
                <a16:creationId xmlns:a16="http://schemas.microsoft.com/office/drawing/2014/main" id="{3F6E7A15-A4E4-4461-9353-5670778F0292}"/>
              </a:ext>
            </a:extLst>
          </p:cNvPr>
          <p:cNvSpPr txBox="1"/>
          <p:nvPr/>
        </p:nvSpPr>
        <p:spPr>
          <a:xfrm>
            <a:off x="2765626" y="5139126"/>
            <a:ext cx="91997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200" dirty="0">
                <a:solidFill>
                  <a:schemeClr val="bg1"/>
                </a:solidFill>
              </a:rPr>
              <a:t>(2010)</a:t>
            </a:r>
          </a:p>
        </p:txBody>
      </p:sp>
    </p:spTree>
    <p:extLst>
      <p:ext uri="{BB962C8B-B14F-4D97-AF65-F5344CB8AC3E}">
        <p14:creationId xmlns:p14="http://schemas.microsoft.com/office/powerpoint/2010/main" val="376955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8D3EA6C-9F18-4FAD-9035-EFF0DA35C9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033" y="-26280"/>
            <a:ext cx="8137236" cy="1690798"/>
          </a:xfrm>
        </p:spPr>
        <p:txBody>
          <a:bodyPr>
            <a:normAutofit/>
          </a:bodyPr>
          <a:lstStyle/>
          <a:p>
            <a:r>
              <a:rPr lang="hu-HU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TOURINFORM IRODA (2010-)</a:t>
            </a:r>
            <a:br>
              <a:rPr lang="hu-HU" sz="37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37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72B8C68-E5B7-04D8-E7E1-5CCE97959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54384941"/>
              </p:ext>
            </p:extLst>
          </p:nvPr>
        </p:nvGraphicFramePr>
        <p:xfrm>
          <a:off x="363735" y="403436"/>
          <a:ext cx="3859843" cy="31076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35E31F8D-D961-1A18-96AE-791185D78C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4871641"/>
              </p:ext>
            </p:extLst>
          </p:nvPr>
        </p:nvGraphicFramePr>
        <p:xfrm>
          <a:off x="970604" y="3059490"/>
          <a:ext cx="3504587" cy="41042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8A9F5A62-579D-DDB3-A275-C7CBDDED30D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74191512"/>
              </p:ext>
            </p:extLst>
          </p:nvPr>
        </p:nvGraphicFramePr>
        <p:xfrm>
          <a:off x="7354023" y="2809875"/>
          <a:ext cx="4375576" cy="3960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6" name="Szövegdoboz 5">
            <a:extLst>
              <a:ext uri="{FF2B5EF4-FFF2-40B4-BE49-F238E27FC236}">
                <a16:creationId xmlns:a16="http://schemas.microsoft.com/office/drawing/2014/main" id="{BE26038A-23C2-C1C0-FE4B-4B28B52EFDC9}"/>
              </a:ext>
            </a:extLst>
          </p:cNvPr>
          <p:cNvSpPr txBox="1"/>
          <p:nvPr/>
        </p:nvSpPr>
        <p:spPr>
          <a:xfrm>
            <a:off x="2159949" y="2308049"/>
            <a:ext cx="20636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Személyes betérő vendégek száma (2010-2024)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6B797E5-DC72-1BEC-A364-C6FB60BEA6B7}"/>
              </a:ext>
            </a:extLst>
          </p:cNvPr>
          <p:cNvSpPr txBox="1"/>
          <p:nvPr/>
        </p:nvSpPr>
        <p:spPr>
          <a:xfrm>
            <a:off x="2322883" y="1499585"/>
            <a:ext cx="2949719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>
                <a:solidFill>
                  <a:schemeClr val="bg1"/>
                </a:solidFill>
                <a:latin typeface="Arial Black" panose="020B0A04020102020204" pitchFamily="34" charset="0"/>
              </a:rPr>
              <a:t>276 000</a:t>
            </a:r>
          </a:p>
          <a:p>
            <a:endParaRPr lang="hu-HU" dirty="0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746485DE-C7EF-80C3-1A78-64946CC6991B}"/>
              </a:ext>
            </a:extLst>
          </p:cNvPr>
          <p:cNvSpPr txBox="1"/>
          <p:nvPr/>
        </p:nvSpPr>
        <p:spPr>
          <a:xfrm>
            <a:off x="3371497" y="1845120"/>
            <a:ext cx="952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látogató</a:t>
            </a:r>
          </a:p>
        </p:txBody>
      </p:sp>
      <p:pic>
        <p:nvPicPr>
          <p:cNvPr id="17" name="Kép 16">
            <a:extLst>
              <a:ext uri="{FF2B5EF4-FFF2-40B4-BE49-F238E27FC236}">
                <a16:creationId xmlns:a16="http://schemas.microsoft.com/office/drawing/2014/main" id="{AA056C91-DEA3-0749-A9CC-7A8AA671A4C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424" y="0"/>
            <a:ext cx="4223576" cy="3167682"/>
          </a:xfrm>
          <a:prstGeom prst="rect">
            <a:avLst/>
          </a:prstGeom>
        </p:spPr>
      </p:pic>
      <p:pic>
        <p:nvPicPr>
          <p:cNvPr id="19" name="Kép 18">
            <a:extLst>
              <a:ext uri="{FF2B5EF4-FFF2-40B4-BE49-F238E27FC236}">
                <a16:creationId xmlns:a16="http://schemas.microsoft.com/office/drawing/2014/main" id="{CA840CDC-C1FA-EFD8-E95E-849936FBE4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227" y="1182003"/>
            <a:ext cx="1318317" cy="800219"/>
          </a:xfrm>
          <a:prstGeom prst="rect">
            <a:avLst/>
          </a:prstGeom>
        </p:spPr>
      </p:pic>
      <p:pic>
        <p:nvPicPr>
          <p:cNvPr id="23" name="Kép 22">
            <a:extLst>
              <a:ext uri="{FF2B5EF4-FFF2-40B4-BE49-F238E27FC236}">
                <a16:creationId xmlns:a16="http://schemas.microsoft.com/office/drawing/2014/main" id="{F294DC82-7262-C459-8883-E37D31A865D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0050" y="1677423"/>
            <a:ext cx="2992196" cy="1994797"/>
          </a:xfrm>
          <a:prstGeom prst="rect">
            <a:avLst/>
          </a:prstGeom>
        </p:spPr>
      </p:pic>
      <p:pic>
        <p:nvPicPr>
          <p:cNvPr id="25" name="Kép 24">
            <a:extLst>
              <a:ext uri="{FF2B5EF4-FFF2-40B4-BE49-F238E27FC236}">
                <a16:creationId xmlns:a16="http://schemas.microsoft.com/office/drawing/2014/main" id="{95964145-7071-2B0A-8A8D-524D62BCC63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925" y="3695395"/>
            <a:ext cx="2631192" cy="2832474"/>
          </a:xfrm>
          <a:prstGeom prst="rect">
            <a:avLst/>
          </a:prstGeom>
        </p:spPr>
      </p:pic>
      <p:pic>
        <p:nvPicPr>
          <p:cNvPr id="27" name="Kép 26">
            <a:extLst>
              <a:ext uri="{FF2B5EF4-FFF2-40B4-BE49-F238E27FC236}">
                <a16:creationId xmlns:a16="http://schemas.microsoft.com/office/drawing/2014/main" id="{2FE52A8B-EEDD-FA09-EF4F-4A853B9D2123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2507" y="4246385"/>
            <a:ext cx="2675390" cy="1783594"/>
          </a:xfrm>
          <a:prstGeom prst="rect">
            <a:avLst/>
          </a:prstGeom>
        </p:spPr>
      </p:pic>
      <p:sp>
        <p:nvSpPr>
          <p:cNvPr id="28" name="Szövegdoboz 27">
            <a:extLst>
              <a:ext uri="{FF2B5EF4-FFF2-40B4-BE49-F238E27FC236}">
                <a16:creationId xmlns:a16="http://schemas.microsoft.com/office/drawing/2014/main" id="{767C5276-DA2A-5E8D-95A3-BAEB2533080C}"/>
              </a:ext>
            </a:extLst>
          </p:cNvPr>
          <p:cNvSpPr txBox="1"/>
          <p:nvPr/>
        </p:nvSpPr>
        <p:spPr>
          <a:xfrm>
            <a:off x="2159949" y="4231090"/>
            <a:ext cx="20053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Kisfaludy pályázat      </a:t>
            </a:r>
            <a:r>
              <a:rPr lang="hu-HU" sz="1400" b="1" dirty="0">
                <a:effectLst/>
                <a:latin typeface="Calibri Light" panose="020F0302020204030204" pitchFamily="34" charset="0"/>
                <a:ea typeface="Calibri" panose="020F0502020204030204" pitchFamily="34" charset="0"/>
              </a:rPr>
              <a:t>TFC-3.1.1-2020-00016</a:t>
            </a:r>
            <a:endParaRPr lang="hu-HU" sz="1400" dirty="0"/>
          </a:p>
          <a:p>
            <a:r>
              <a:rPr lang="hu-HU" sz="1400" dirty="0"/>
              <a:t>19.719.559 Ft támogatás</a:t>
            </a:r>
          </a:p>
        </p:txBody>
      </p:sp>
      <p:sp>
        <p:nvSpPr>
          <p:cNvPr id="5" name="Téglalap 4">
            <a:extLst>
              <a:ext uri="{FF2B5EF4-FFF2-40B4-BE49-F238E27FC236}">
                <a16:creationId xmlns:a16="http://schemas.microsoft.com/office/drawing/2014/main" id="{7D91C974-9CCD-E8B1-6760-E4060E3B3A77}"/>
              </a:ext>
            </a:extLst>
          </p:cNvPr>
          <p:cNvSpPr/>
          <p:nvPr/>
        </p:nvSpPr>
        <p:spPr>
          <a:xfrm>
            <a:off x="6836636" y="2743200"/>
            <a:ext cx="504201" cy="3162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 dirty="0"/>
          </a:p>
        </p:txBody>
      </p:sp>
      <p:sp>
        <p:nvSpPr>
          <p:cNvPr id="30" name="Szövegdoboz 29">
            <a:extLst>
              <a:ext uri="{FF2B5EF4-FFF2-40B4-BE49-F238E27FC236}">
                <a16:creationId xmlns:a16="http://schemas.microsoft.com/office/drawing/2014/main" id="{FF93360F-4939-084F-F7B6-CDC8FFFAA67B}"/>
              </a:ext>
            </a:extLst>
          </p:cNvPr>
          <p:cNvSpPr txBox="1"/>
          <p:nvPr/>
        </p:nvSpPr>
        <p:spPr>
          <a:xfrm>
            <a:off x="5066925" y="2047110"/>
            <a:ext cx="26311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MTÜ értékelés: </a:t>
            </a:r>
          </a:p>
          <a:p>
            <a:pPr algn="ctr"/>
            <a:r>
              <a:rPr lang="hu-HU" sz="3600" b="1" dirty="0">
                <a:solidFill>
                  <a:srgbClr val="DD0330"/>
                </a:solidFill>
              </a:rPr>
              <a:t>96%</a:t>
            </a:r>
          </a:p>
          <a:p>
            <a:pPr algn="ctr"/>
            <a:r>
              <a:rPr lang="hu-HU" dirty="0"/>
              <a:t>Kiváló iroda a TOP 10-ben</a:t>
            </a:r>
          </a:p>
        </p:txBody>
      </p:sp>
      <p:sp>
        <p:nvSpPr>
          <p:cNvPr id="33" name="Szövegdoboz 32">
            <a:extLst>
              <a:ext uri="{FF2B5EF4-FFF2-40B4-BE49-F238E27FC236}">
                <a16:creationId xmlns:a16="http://schemas.microsoft.com/office/drawing/2014/main" id="{6A8F32F7-4CF8-CBAC-E05C-2ADF48188B02}"/>
              </a:ext>
            </a:extLst>
          </p:cNvPr>
          <p:cNvSpPr txBox="1"/>
          <p:nvPr/>
        </p:nvSpPr>
        <p:spPr>
          <a:xfrm>
            <a:off x="1771767" y="5973871"/>
            <a:ext cx="280350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400" dirty="0"/>
              <a:t>Fehérvári </a:t>
            </a:r>
            <a:r>
              <a:rPr lang="hu-HU" sz="1600" dirty="0"/>
              <a:t>Ajándékbolt</a:t>
            </a:r>
            <a:r>
              <a:rPr lang="hu-HU" sz="1400" dirty="0"/>
              <a:t> és Jegyiroda a Tourinform irodában</a:t>
            </a:r>
          </a:p>
        </p:txBody>
      </p:sp>
    </p:spTree>
    <p:extLst>
      <p:ext uri="{BB962C8B-B14F-4D97-AF65-F5344CB8AC3E}">
        <p14:creationId xmlns:p14="http://schemas.microsoft.com/office/powerpoint/2010/main" val="42837640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FEDEB547-6AA2-8611-FD8E-466E536470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544557"/>
              </p:ext>
            </p:extLst>
          </p:nvPr>
        </p:nvGraphicFramePr>
        <p:xfrm>
          <a:off x="2203416" y="3043547"/>
          <a:ext cx="6043172" cy="3166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63B37C59-8384-CE14-A948-E7BF9965F8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39573132"/>
              </p:ext>
            </p:extLst>
          </p:nvPr>
        </p:nvGraphicFramePr>
        <p:xfrm>
          <a:off x="398211" y="828969"/>
          <a:ext cx="3880962" cy="3266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4C789E5B-3316-08F2-5901-65F1C2135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2395068"/>
              </p:ext>
            </p:extLst>
          </p:nvPr>
        </p:nvGraphicFramePr>
        <p:xfrm>
          <a:off x="7970228" y="1117805"/>
          <a:ext cx="3985999" cy="46559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2" name="Cím 1">
            <a:extLst>
              <a:ext uri="{FF2B5EF4-FFF2-40B4-BE49-F238E27FC236}">
                <a16:creationId xmlns:a16="http://schemas.microsoft.com/office/drawing/2014/main" id="{3F84F460-8F6C-4F90-B5FE-57BC49103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151" y="0"/>
            <a:ext cx="12089364" cy="1416553"/>
          </a:xfrm>
        </p:spPr>
        <p:txBody>
          <a:bodyPr anchor="b">
            <a:normAutofit/>
          </a:bodyPr>
          <a:lstStyle/>
          <a:p>
            <a:r>
              <a:rPr lang="hu-HU" sz="4000" dirty="0">
                <a:solidFill>
                  <a:schemeClr val="bg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IDEGENVEZETÉS A TOURINFORM SZERVEZÉSÉBEN</a:t>
            </a:r>
            <a:br>
              <a:rPr lang="hu-HU" sz="4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hu-HU" sz="4000" dirty="0"/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FA13BB27-9D53-BC46-8CC5-5DEC1E594E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63708018"/>
              </p:ext>
            </p:extLst>
          </p:nvPr>
        </p:nvGraphicFramePr>
        <p:xfrm>
          <a:off x="4523461" y="1190625"/>
          <a:ext cx="3182264" cy="2552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21" name="Kép 20">
            <a:extLst>
              <a:ext uri="{FF2B5EF4-FFF2-40B4-BE49-F238E27FC236}">
                <a16:creationId xmlns:a16="http://schemas.microsoft.com/office/drawing/2014/main" id="{DB11ACA7-A21A-4CF8-64CD-B89E4B8FA3F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035" y="3627283"/>
            <a:ext cx="3403777" cy="227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87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3630</TotalTime>
  <Words>730</Words>
  <Application>Microsoft Office PowerPoint</Application>
  <PresentationFormat>Szélesvásznú</PresentationFormat>
  <Paragraphs>202</Paragraphs>
  <Slides>18</Slides>
  <Notes>1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18</vt:i4>
      </vt:variant>
    </vt:vector>
  </HeadingPairs>
  <TitlesOfParts>
    <vt:vector size="26" baseType="lpstr">
      <vt:lpstr>Arial</vt:lpstr>
      <vt:lpstr>Arial Black</vt:lpstr>
      <vt:lpstr>Barlow</vt:lpstr>
      <vt:lpstr>Calibri</vt:lpstr>
      <vt:lpstr>Calibri Light</vt:lpstr>
      <vt:lpstr>Wingdings</vt:lpstr>
      <vt:lpstr>Office-téma</vt:lpstr>
      <vt:lpstr>1_Office-téma</vt:lpstr>
      <vt:lpstr>SZÉKESFEHÉRVÁRI TURISZTIKAI KÖZHASZNÚ NONPROFIT KFT. 2009-2024. </vt:lpstr>
      <vt:lpstr>ELŐZMÉNY  </vt:lpstr>
      <vt:lpstr>PowerPoint-bemutató</vt:lpstr>
      <vt:lpstr>VÁROSFEJLESZTÉS HATÁSA A TURIZMUSRA </vt:lpstr>
      <vt:lpstr>VÁROSFEJLESZTÉS EREDMÉNYE A TURIZMUSBAN </vt:lpstr>
      <vt:lpstr>STATISZTIKAI ADATOK</vt:lpstr>
      <vt:lpstr>15 ÉV SZÁMOKBAN </vt:lpstr>
      <vt:lpstr>TOURINFORM IRODA (2010-) </vt:lpstr>
      <vt:lpstr>IDEGENVEZETÉS A TOURINFORM SZERVEZÉSÉBEN </vt:lpstr>
      <vt:lpstr>SÓSTÓ LÁTOGATÓKÖZPONT (2019-) </vt:lpstr>
      <vt:lpstr>MÚZEUM SHOP (2022-)  </vt:lpstr>
      <vt:lpstr>VIDI MÚZEUM (2024-) </vt:lpstr>
      <vt:lpstr>EZZEL IS FOGLALKOZ(t)UNK </vt:lpstr>
      <vt:lpstr>DIGITÁLIS FEJLESZTÉSEK 2019 - 2023 </vt:lpstr>
      <vt:lpstr>AMIRE BÜSZKÉK VAGYUNK </vt:lpstr>
      <vt:lpstr>FEJLESZTÉSEK HATÁSA  </vt:lpstr>
      <vt:lpstr>VÁROSFEJLESZTÉS ÉS TURIZMUS </vt:lpstr>
      <vt:lpstr>KÖSZÖNÖM A FIGYELMET!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KORONÁZÁSI ÜNNEPSÉG SZÉKESFEHÉRVÁRON, MINT VÁROSIMÁZS FORMÁLÓ TURISZTIKAI TERMÉKFEJLESZTÉS</dc:title>
  <dc:creator>kft szft</dc:creator>
  <cp:lastModifiedBy>kft szft</cp:lastModifiedBy>
  <cp:revision>83</cp:revision>
  <dcterms:created xsi:type="dcterms:W3CDTF">2022-09-28T10:56:13Z</dcterms:created>
  <dcterms:modified xsi:type="dcterms:W3CDTF">2024-04-09T10:56:58Z</dcterms:modified>
</cp:coreProperties>
</file>