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9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piacesprofit.hu/klimablog/igy-futunk-mi-lehangolo-eredmenye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alert.com/flawless-visualisation-distils-the-true-colour-of-climate-change-everywhere-on-earth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4800" dirty="0"/>
              <a:t>Energetikai korszerűsítés Székesfehérváron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050" y="2463228"/>
            <a:ext cx="3187581" cy="1792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027" y="2463228"/>
            <a:ext cx="3455851" cy="194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2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Eredmény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Megújul az iskola</a:t>
            </a:r>
          </a:p>
          <a:p>
            <a:r>
              <a:rPr lang="hu-HU" sz="2800" dirty="0"/>
              <a:t>Sokkal kényelmesebb, komfortosabb lesz az épület</a:t>
            </a:r>
          </a:p>
          <a:p>
            <a:r>
              <a:rPr lang="hu-HU" sz="2800" dirty="0"/>
              <a:t>A jövőben évente több tonna szén-dioxidot fogunk megtakarítani</a:t>
            </a:r>
          </a:p>
          <a:p>
            <a:r>
              <a:rPr lang="hu-HU" sz="2800" dirty="0"/>
              <a:t>Tisztább lesz a levegő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820" y="1834166"/>
            <a:ext cx="7965180" cy="447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46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3521" y="326397"/>
            <a:ext cx="846033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/>
              <a:t>A projekt a TOP-6.5.1-19-SF1-2020-00001 pályázatok keretében, európai uniós támogatásból valósul meg</a:t>
            </a:r>
            <a:r>
              <a:rPr lang="hu-HU" sz="2800"/>
              <a:t>. </a:t>
            </a:r>
          </a:p>
          <a:p>
            <a:pPr algn="ctr"/>
            <a:endParaRPr lang="hu-HU" sz="2800" dirty="0"/>
          </a:p>
          <a:p>
            <a:pPr algn="ctr"/>
            <a:r>
              <a:rPr lang="hu-HU" sz="2000" dirty="0"/>
              <a:t>TOP-6.5.1-19-SF1-2020-00001- Székesfehérvár Megyei Jogú Város Polgármesteri Hivatal Városház tér 1. sz. alatti épületének teljeskörű épületenergetikai korszerűsítése</a:t>
            </a:r>
          </a:p>
          <a:p>
            <a:pPr algn="ctr"/>
            <a:r>
              <a:rPr lang="hu-HU" sz="2000" dirty="0"/>
              <a:t>TOP-6.5.1-19-SF1-2020-00002- Épületek energetikai korszerűsítése</a:t>
            </a:r>
          </a:p>
          <a:p>
            <a:pPr algn="ctr"/>
            <a:r>
              <a:rPr lang="hu-HU" sz="2000" dirty="0"/>
              <a:t>TOP-6.5.1-19-SF1-2020-00003- Innovatív Szociális Szolgáltató Központ épületenergetikai korszerűsítése és a SECAP akcióterv kidolgozása</a:t>
            </a:r>
          </a:p>
          <a:p>
            <a:r>
              <a:rPr lang="hu-HU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748" y="3837824"/>
            <a:ext cx="5241232" cy="2947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710" y="3785706"/>
            <a:ext cx="5426580" cy="30517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60" y="3663495"/>
            <a:ext cx="5861205" cy="329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82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a probléma?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800" dirty="0"/>
              <a:t>Székesfehérváron sok középület elavult, köztük a mi iskolánk is. </a:t>
            </a:r>
          </a:p>
          <a:p>
            <a:r>
              <a:rPr lang="hu-HU" sz="2800" dirty="0"/>
              <a:t>Hiányzik a szigetelés, nagyon sokat fűtünk, de ezzel sok energiát pazarlunk – mégsem érezzük magunkat mindig kellemesen az épületben.</a:t>
            </a:r>
          </a:p>
          <a:p>
            <a:r>
              <a:rPr lang="hu-HU" sz="2800" dirty="0"/>
              <a:t>Az iskola elavult fűtési rendszerével, régi ablakaival, hiányzó szigetelésével rengeteg káros anyagot enged ki a környezetbe.</a:t>
            </a:r>
          </a:p>
          <a:p>
            <a:pPr marL="0" indent="0">
              <a:buNone/>
            </a:pPr>
            <a:r>
              <a:rPr lang="hu-HU" sz="2800" dirty="0"/>
              <a:t> </a:t>
            </a:r>
            <a:r>
              <a:rPr lang="hu-HU" sz="1100" dirty="0"/>
              <a:t>Forrás:  </a:t>
            </a:r>
            <a:r>
              <a:rPr lang="hu-HU" sz="1100" u="sng" dirty="0">
                <a:effectLst/>
                <a:hlinkClick r:id="rId2"/>
              </a:rPr>
              <a:t>https://piacesprofit.hu/klimablog/igy-futunk-mi-lehangolo-eredmenyek/</a:t>
            </a:r>
            <a:endParaRPr lang="hu-HU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424" y="3846369"/>
            <a:ext cx="5104469" cy="287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06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Mit jelent ez pontosabban?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5395740" cy="3599316"/>
          </a:xfrm>
        </p:spPr>
        <p:txBody>
          <a:bodyPr/>
          <a:lstStyle/>
          <a:p>
            <a:r>
              <a:rPr lang="hu-HU" dirty="0"/>
              <a:t>Amikor egy épületet fűtünk, leggyakrabban gázt, áramot vagy szenet és fát használunk.</a:t>
            </a:r>
          </a:p>
          <a:p>
            <a:r>
              <a:rPr lang="hu-HU" dirty="0"/>
              <a:t>A mi iskolánkat .... fűtjük.</a:t>
            </a:r>
          </a:p>
          <a:p>
            <a:r>
              <a:rPr lang="hu-HU" dirty="0"/>
              <a:t>Az áram erőművekből származik, amelyek szenet vagy gázt égetnek. Tehát vagy mi fűtünk szénnel vagy gázzal, vagy az erőmű.</a:t>
            </a:r>
          </a:p>
          <a:p>
            <a:r>
              <a:rPr lang="hu-HU" dirty="0"/>
              <a:t>A szén és a gáz elégetésekor szén-dioxid keletkezik, ami szennyezi a levegőt.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556" y="2410382"/>
            <a:ext cx="4700588" cy="3525807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274" y="4574167"/>
            <a:ext cx="3892731" cy="218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09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a baj a szén-dioxiddal?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02690"/>
            <a:ext cx="5891395" cy="4183568"/>
          </a:xfrm>
        </p:spPr>
        <p:txBody>
          <a:bodyPr>
            <a:normAutofit/>
          </a:bodyPr>
          <a:lstStyle/>
          <a:p>
            <a:r>
              <a:rPr lang="hu-HU" sz="2400" dirty="0"/>
              <a:t>Ahhoz, hogy ezt megértsük,meg kell ismerkednünk az </a:t>
            </a:r>
            <a:r>
              <a:rPr lang="hu-HU" sz="2800" b="1" spc="3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üvegházhatás</a:t>
            </a:r>
            <a:r>
              <a:rPr lang="hu-HU" sz="2400" dirty="0"/>
              <a:t> fogalmával.</a:t>
            </a:r>
          </a:p>
          <a:p>
            <a:r>
              <a:rPr lang="hu-HU" sz="2400" dirty="0"/>
              <a:t>Az üvegházban a besütő nap felmelegíti a levegőt, amit az üvegtető nem enged ki. Így az addig melegszik, amíg csak nem nyitják ki a tetőt.</a:t>
            </a:r>
          </a:p>
          <a:p>
            <a:r>
              <a:rPr lang="hu-HU" sz="2400" dirty="0"/>
              <a:t>Így lehet télen is zöld növényeket nevelni és zöldséget termeszteni az üvegházban. 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516" y="2225705"/>
            <a:ext cx="4349024" cy="4349024"/>
          </a:xfrm>
        </p:spPr>
      </p:pic>
    </p:spTree>
    <p:extLst>
      <p:ext uri="{BB962C8B-B14F-4D97-AF65-F5344CB8AC3E}">
        <p14:creationId xmlns:p14="http://schemas.microsoft.com/office/powerpoint/2010/main" val="4234502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a baj a szén-dioxiddal?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3275" y="2336873"/>
            <a:ext cx="5670906" cy="3599316"/>
          </a:xfrm>
        </p:spPr>
        <p:txBody>
          <a:bodyPr>
            <a:noAutofit/>
          </a:bodyPr>
          <a:lstStyle/>
          <a:p>
            <a:r>
              <a:rPr lang="hu-HU" sz="2400" dirty="0"/>
              <a:t>Pontosan ezt teszi a szén-dioxid a Földdel. Úgy viselkedik a bolygó körül, mint az üveg az üvegházon: csapdába ejti a meleget, és csak egy részét engedi ki a légkörből.</a:t>
            </a:r>
          </a:p>
          <a:p>
            <a:r>
              <a:rPr lang="hu-HU" sz="2400" dirty="0"/>
              <a:t>Egy ideig ez hasznos, nélküle a Föld egy fagyos bolygó lenne.</a:t>
            </a:r>
          </a:p>
          <a:p>
            <a:r>
              <a:rPr lang="hu-HU" sz="2400" dirty="0"/>
              <a:t>Mostanra azonban túl sok a szén-dioxid a légkörben, és a bolygó túlmelegszik.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336873"/>
            <a:ext cx="3598863" cy="359886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284" y="3906191"/>
            <a:ext cx="5453975" cy="306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69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Globális felmelegedés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4501" y="2473563"/>
            <a:ext cx="4700058" cy="3599316"/>
          </a:xfrm>
        </p:spPr>
        <p:txBody>
          <a:bodyPr>
            <a:normAutofit/>
          </a:bodyPr>
          <a:lstStyle/>
          <a:p>
            <a:r>
              <a:rPr lang="hu-HU" sz="2400" dirty="0"/>
              <a:t>Ezen a képen minden színes csík egy év hőmérsékletét ábrázolja 1850 és 2018 között. </a:t>
            </a:r>
          </a:p>
          <a:p>
            <a:r>
              <a:rPr lang="hu-HU" sz="2400" dirty="0"/>
              <a:t>A kék csíkok hűvösebb, a rózsaszínek és pirosak melegebb éveket ábrázolnak. </a:t>
            </a:r>
          </a:p>
          <a:p>
            <a:r>
              <a:rPr lang="hu-HU" sz="2400" dirty="0"/>
              <a:t>A hőmérsékletet 1850 óta mérik. Azóta a tíz legmelegebb év 2005 és 2020 közé esett. 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56" y="2550475"/>
            <a:ext cx="4874248" cy="283702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0321" y="5503492"/>
            <a:ext cx="460952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/>
              <a:t>Forrás: </a:t>
            </a:r>
            <a:r>
              <a:rPr lang="hu-HU" sz="1000" u="sng" dirty="0">
                <a:hlinkClick r:id="rId3"/>
              </a:rPr>
              <a:t>https://www.sciencealert.com/flawless-visualisation-distils-the-true-colour-of-climate-change-everywhere-on-earth</a:t>
            </a:r>
            <a:endParaRPr lang="hu-HU" sz="1000" dirty="0"/>
          </a:p>
          <a:p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4022953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Mit okozhat a felmelegedés?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Elolvadhat a sarkköri jég</a:t>
            </a:r>
          </a:p>
          <a:p>
            <a:r>
              <a:rPr lang="hu-HU" dirty="0"/>
              <a:t>Megváltozhat az időjárás: több árvíz, vihar, hőhullám, nagyobb szárazság minden évszakban</a:t>
            </a:r>
          </a:p>
          <a:p>
            <a:r>
              <a:rPr lang="hu-HU" dirty="0"/>
              <a:t>Növény- és állatfajok kipusztulása</a:t>
            </a:r>
          </a:p>
          <a:p>
            <a:pPr marL="0" indent="0">
              <a:buNone/>
            </a:pPr>
            <a:endParaRPr lang="hu-HU" dirty="0"/>
          </a:p>
          <a:p>
            <a:pPr algn="ctr"/>
            <a:r>
              <a:rPr lang="hu-HU" sz="3200" dirty="0"/>
              <a:t>DE SZERENCSÉRE VAN MEGOLDÁS!</a:t>
            </a:r>
          </a:p>
          <a:p>
            <a:endParaRPr lang="hu-H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50" y="2569175"/>
            <a:ext cx="5557912" cy="370573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266" y="4422041"/>
            <a:ext cx="4230168" cy="237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52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Mit tehetünk mi?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000" dirty="0"/>
              <a:t>Használjuk kevesebbet az autóinkat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dirty="0"/>
              <a:t>A tömegközlekedés, a kerékpározás és a gyaloglás környezetkímélőbb megoldás.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sz="2000" dirty="0"/>
              <a:t>Együnk kevesebb húst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Az állattenyésztés az egyik legnagyobb szén-dioxid kibocsátó!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sz="2000" dirty="0"/>
              <a:t>Spóroljunk az energiával!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600" dirty="0"/>
              <a:t>Ezt az épületek energetikai korszerűsítésével érhetjük el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50" y="3825006"/>
            <a:ext cx="2171046" cy="20855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074" y="4193447"/>
            <a:ext cx="2730031" cy="15996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438" y="3850598"/>
            <a:ext cx="3667309" cy="20599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092" y="4672318"/>
            <a:ext cx="3985795" cy="224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48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Energetikai korszerűsítés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Épp ezért kerül sor iskolánkban az energetikai felújításra. </a:t>
            </a:r>
          </a:p>
          <a:p>
            <a:r>
              <a:rPr lang="hu-HU" sz="2400" dirty="0"/>
              <a:t>Lehetséges, hogy néhány hónapig kellemetlenségekkel szembesülünk. </a:t>
            </a:r>
          </a:p>
          <a:p>
            <a:r>
              <a:rPr lang="hu-HU" sz="2400" dirty="0"/>
              <a:t>De végül...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50" y="2814485"/>
            <a:ext cx="4700588" cy="2643492"/>
          </a:xfrm>
        </p:spPr>
      </p:pic>
    </p:spTree>
    <p:extLst>
      <p:ext uri="{BB962C8B-B14F-4D97-AF65-F5344CB8AC3E}">
        <p14:creationId xmlns:p14="http://schemas.microsoft.com/office/powerpoint/2010/main" val="119521894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264</TotalTime>
  <Words>488</Words>
  <Application>Microsoft Office PowerPoint</Application>
  <PresentationFormat>Szélesvásznú</PresentationFormat>
  <Paragraphs>52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4" baseType="lpstr">
      <vt:lpstr>Arial</vt:lpstr>
      <vt:lpstr>Trebuchet MS</vt:lpstr>
      <vt:lpstr>Berlin</vt:lpstr>
      <vt:lpstr>Energetikai korszerűsítés Székesfehérváron</vt:lpstr>
      <vt:lpstr>Mi a probléma?</vt:lpstr>
      <vt:lpstr>Mit jelent ez pontosabban?</vt:lpstr>
      <vt:lpstr>Mi a baj a szén-dioxiddal?</vt:lpstr>
      <vt:lpstr>Mi a baj a szén-dioxiddal?</vt:lpstr>
      <vt:lpstr>Globális felmelegedés</vt:lpstr>
      <vt:lpstr>Mit okozhat a felmelegedés?</vt:lpstr>
      <vt:lpstr>Mit tehetünk mi?</vt:lpstr>
      <vt:lpstr>Energetikai korszerűsítés</vt:lpstr>
      <vt:lpstr>Eredmény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Energetikai korszerűsítés</dc:title>
  <dc:creator>Microsoft account</dc:creator>
  <cp:lastModifiedBy>Dell</cp:lastModifiedBy>
  <cp:revision>15</cp:revision>
  <dcterms:created xsi:type="dcterms:W3CDTF">2021-10-18T16:42:45Z</dcterms:created>
  <dcterms:modified xsi:type="dcterms:W3CDTF">2021-11-12T08:57:31Z</dcterms:modified>
</cp:coreProperties>
</file>