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78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48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70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89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34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72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40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8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42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9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6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DBDBB-5814-4D50-B954-BBDF628C63AF}" type="datetimeFigureOut">
              <a:rPr lang="hu-HU" smtClean="0"/>
              <a:t>2018. 09. 12.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52A07E-CB82-417C-9603-79FD4BB0BB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31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260739-8152-4C01-AFDD-D8CF2506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952" y="1380068"/>
            <a:ext cx="9435072" cy="2616199"/>
          </a:xfrm>
        </p:spPr>
        <p:txBody>
          <a:bodyPr>
            <a:normAutofit fontScale="90000"/>
          </a:bodyPr>
          <a:lstStyle/>
          <a:p>
            <a:r>
              <a:rPr lang="hu-HU" dirty="0"/>
              <a:t>BARTÓK BÉLA TÉR ÉS KÖZVETLEN KÖRNYEZETÉNEK REVITALIZÁCIÓJA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C8C31A-469C-4F32-AA23-8678E854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799622"/>
          </a:xfrm>
        </p:spPr>
        <p:txBody>
          <a:bodyPr>
            <a:normAutofit fontScale="85000" lnSpcReduction="10000"/>
          </a:bodyPr>
          <a:lstStyle/>
          <a:p>
            <a:endParaRPr lang="hu-HU" dirty="0"/>
          </a:p>
          <a:p>
            <a:r>
              <a:rPr lang="hu-HU" sz="4400" b="1" dirty="0"/>
              <a:t>Kivitelezés tervezett ütemezése</a:t>
            </a:r>
          </a:p>
          <a:p>
            <a:r>
              <a:rPr lang="hu-HU" sz="4400" b="1" dirty="0"/>
              <a:t>(munkaközi verzió 1.0)</a:t>
            </a:r>
          </a:p>
        </p:txBody>
      </p:sp>
    </p:spTree>
    <p:extLst>
      <p:ext uri="{BB962C8B-B14F-4D97-AF65-F5344CB8AC3E}">
        <p14:creationId xmlns:p14="http://schemas.microsoft.com/office/powerpoint/2010/main" val="138280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03CB2E-B081-4DCC-B195-3808C9E8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3172"/>
          </a:xfrm>
        </p:spPr>
        <p:txBody>
          <a:bodyPr/>
          <a:lstStyle/>
          <a:p>
            <a:r>
              <a:rPr lang="hu-HU" b="1" dirty="0"/>
              <a:t>I. Ütem – Közmű rekonstrukció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A9D4C8-226D-47A1-AA45-CA3B0235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7785"/>
            <a:ext cx="10018713" cy="387799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ütemen belül az alábbi munkálatokra kerül sor</a:t>
            </a:r>
          </a:p>
          <a:p>
            <a:pPr lvl="1"/>
            <a:r>
              <a:rPr lang="hu-HU" dirty="0"/>
              <a:t>Vízvezeték rekonstrukciója</a:t>
            </a:r>
          </a:p>
          <a:p>
            <a:pPr lvl="1"/>
            <a:r>
              <a:rPr lang="hu-HU" dirty="0"/>
              <a:t>Szennyvízcsatorna rekonstrukciója</a:t>
            </a:r>
          </a:p>
          <a:p>
            <a:pPr lvl="1"/>
            <a:r>
              <a:rPr lang="hu-HU" dirty="0"/>
              <a:t>Csapadékcsatorna átépítése</a:t>
            </a:r>
          </a:p>
          <a:p>
            <a:pPr lvl="1"/>
            <a:r>
              <a:rPr lang="hu-HU" dirty="0"/>
              <a:t>Villamosenergia ellátás átépítése</a:t>
            </a:r>
          </a:p>
          <a:p>
            <a:pPr lvl="1"/>
            <a:r>
              <a:rPr lang="hu-HU" dirty="0"/>
              <a:t>Közvilágítás megvalósítása</a:t>
            </a:r>
          </a:p>
          <a:p>
            <a:pPr lvl="1"/>
            <a:r>
              <a:rPr lang="hu-HU" dirty="0"/>
              <a:t>Oskola utca vonatkozásában nyomvonalas, szilárd burkolat helyreállítás</a:t>
            </a:r>
          </a:p>
          <a:p>
            <a:pPr lvl="1" algn="just"/>
            <a:r>
              <a:rPr lang="hu-HU" dirty="0"/>
              <a:t>Bartók Béla tér területén és a Jókai utca vonatkozásában ideiglenes, zúzott köves helyreállítás</a:t>
            </a:r>
          </a:p>
        </p:txBody>
      </p:sp>
    </p:spTree>
    <p:extLst>
      <p:ext uri="{BB962C8B-B14F-4D97-AF65-F5344CB8AC3E}">
        <p14:creationId xmlns:p14="http://schemas.microsoft.com/office/powerpoint/2010/main" val="29958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227912B-526B-49E3-8547-946AB6A6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98" y="0"/>
            <a:ext cx="4709003" cy="685799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9AEA377-1107-45AB-A704-EA2B2F1E4A35}"/>
              </a:ext>
            </a:extLst>
          </p:cNvPr>
          <p:cNvSpPr txBox="1"/>
          <p:nvPr/>
        </p:nvSpPr>
        <p:spPr>
          <a:xfrm>
            <a:off x="8834511" y="618978"/>
            <a:ext cx="2912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2018. szeptember</a:t>
            </a:r>
            <a:br>
              <a:rPr lang="hu-HU" sz="2800" b="1" dirty="0"/>
            </a:br>
            <a:r>
              <a:rPr lang="hu-HU" sz="2800" b="1" dirty="0"/>
              <a:t> – </a:t>
            </a:r>
            <a:br>
              <a:rPr lang="hu-HU" sz="2800" b="1" dirty="0"/>
            </a:br>
            <a:r>
              <a:rPr lang="hu-HU" sz="2800" b="1" dirty="0"/>
              <a:t>2019. május</a:t>
            </a:r>
          </a:p>
          <a:p>
            <a:pPr algn="ctr"/>
            <a:r>
              <a:rPr lang="hu-HU" sz="2800" dirty="0"/>
              <a:t>(tervezett)</a:t>
            </a:r>
          </a:p>
        </p:txBody>
      </p:sp>
    </p:spTree>
    <p:extLst>
      <p:ext uri="{BB962C8B-B14F-4D97-AF65-F5344CB8AC3E}">
        <p14:creationId xmlns:p14="http://schemas.microsoft.com/office/powerpoint/2010/main" val="26081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03CB2E-B081-4DCC-B195-3808C9E8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3172"/>
          </a:xfrm>
        </p:spPr>
        <p:txBody>
          <a:bodyPr>
            <a:normAutofit/>
          </a:bodyPr>
          <a:lstStyle/>
          <a:p>
            <a:r>
              <a:rPr lang="hu-HU" b="1" dirty="0"/>
              <a:t>II. Ütem – Térépítészet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A9D4C8-226D-47A1-AA45-CA3B0235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7785"/>
            <a:ext cx="10018713" cy="387799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ütemen belül az alábbi munkálatokra kerül sor</a:t>
            </a:r>
          </a:p>
          <a:p>
            <a:pPr lvl="1" algn="just"/>
            <a:r>
              <a:rPr lang="hu-HU" dirty="0"/>
              <a:t>Bartók Béla tér területén és a Jókai utca vonatkozásában valamennyi szabadtérépítészeti elem (beleértve műtárgyak kihelyezése, nézőtér, kertészeti munkák) kivitelezése</a:t>
            </a:r>
          </a:p>
          <a:p>
            <a:pPr lvl="1"/>
            <a:r>
              <a:rPr lang="hu-HU" dirty="0"/>
              <a:t>Közlekedés és forgalomtechnikai munkálatok</a:t>
            </a:r>
          </a:p>
        </p:txBody>
      </p:sp>
    </p:spTree>
    <p:extLst>
      <p:ext uri="{BB962C8B-B14F-4D97-AF65-F5344CB8AC3E}">
        <p14:creationId xmlns:p14="http://schemas.microsoft.com/office/powerpoint/2010/main" val="188773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D9AEA377-1107-45AB-A704-EA2B2F1E4A35}"/>
              </a:ext>
            </a:extLst>
          </p:cNvPr>
          <p:cNvSpPr txBox="1"/>
          <p:nvPr/>
        </p:nvSpPr>
        <p:spPr>
          <a:xfrm>
            <a:off x="8834511" y="618978"/>
            <a:ext cx="2912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2019. június</a:t>
            </a:r>
            <a:br>
              <a:rPr lang="hu-HU" sz="2800" b="1" dirty="0"/>
            </a:br>
            <a:r>
              <a:rPr lang="hu-HU" sz="2800" b="1" dirty="0"/>
              <a:t> – </a:t>
            </a:r>
            <a:br>
              <a:rPr lang="hu-HU" sz="2800" b="1" dirty="0"/>
            </a:br>
            <a:r>
              <a:rPr lang="hu-HU" sz="2800" b="1" dirty="0"/>
              <a:t>2019. október</a:t>
            </a:r>
          </a:p>
          <a:p>
            <a:pPr algn="ctr"/>
            <a:r>
              <a:rPr lang="hu-HU" sz="2800" dirty="0"/>
              <a:t>(tervezett)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694C779-3248-4703-A5B5-B274889B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24" y="1310883"/>
            <a:ext cx="7555548" cy="45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03CB2E-B081-4DCC-B195-3808C9E8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3172"/>
          </a:xfrm>
        </p:spPr>
        <p:txBody>
          <a:bodyPr>
            <a:normAutofit/>
          </a:bodyPr>
          <a:lstStyle/>
          <a:p>
            <a:r>
              <a:rPr lang="hu-HU" b="1" dirty="0"/>
              <a:t>III. Ütem – Térépítészet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A9D4C8-226D-47A1-AA45-CA3B0235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7785"/>
            <a:ext cx="10018713" cy="387799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ütemen belül az alábbi munkálatokra kerül sor</a:t>
            </a:r>
          </a:p>
          <a:p>
            <a:pPr lvl="1"/>
            <a:r>
              <a:rPr lang="hu-HU" dirty="0"/>
              <a:t>Oskola utca burkolatának kivitelezése a Bartók Béla tér struktúrájával megegyezően (tervezetten 2020. I. negyedév)</a:t>
            </a:r>
          </a:p>
          <a:p>
            <a:pPr lvl="1"/>
            <a:r>
              <a:rPr lang="hu-HU" dirty="0"/>
              <a:t>Kapcsolódó közlekedés és forgalomtechnikai munkálatok</a:t>
            </a:r>
          </a:p>
        </p:txBody>
      </p:sp>
    </p:spTree>
    <p:extLst>
      <p:ext uri="{BB962C8B-B14F-4D97-AF65-F5344CB8AC3E}">
        <p14:creationId xmlns:p14="http://schemas.microsoft.com/office/powerpoint/2010/main" val="199398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103</TotalTime>
  <Words>144</Words>
  <Application>Microsoft Office PowerPoint</Application>
  <PresentationFormat>Szélesvásznú</PresentationFormat>
  <Paragraphs>25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Parallaxis</vt:lpstr>
      <vt:lpstr>BARTÓK BÉLA TÉR ÉS KÖZVETLEN KÖRNYEZETÉNEK REVITALIZÁCIÓJA</vt:lpstr>
      <vt:lpstr>I. Ütem – Közmű rekonstrukció</vt:lpstr>
      <vt:lpstr>PowerPoint-bemutató</vt:lpstr>
      <vt:lpstr>II. Ütem – Térépítészet</vt:lpstr>
      <vt:lpstr>PowerPoint-bemutató</vt:lpstr>
      <vt:lpstr>III. Ütem – Térépítészet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 BÉLA TÉR ÉS KÖZVETLEN KÖRNYEZETÉNEK REVITALIZÁCIÓJA</dc:title>
  <dc:creator>SzalaiA</dc:creator>
  <cp:lastModifiedBy>SzalaiA</cp:lastModifiedBy>
  <cp:revision>7</cp:revision>
  <dcterms:created xsi:type="dcterms:W3CDTF">2018-09-11T08:47:58Z</dcterms:created>
  <dcterms:modified xsi:type="dcterms:W3CDTF">2018-09-12T14:13:47Z</dcterms:modified>
</cp:coreProperties>
</file>