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87" r:id="rId4"/>
    <p:sldId id="297" r:id="rId5"/>
    <p:sldId id="272" r:id="rId6"/>
    <p:sldId id="292" r:id="rId7"/>
    <p:sldId id="293" r:id="rId8"/>
    <p:sldId id="294" r:id="rId9"/>
    <p:sldId id="295" r:id="rId10"/>
    <p:sldId id="296" r:id="rId11"/>
    <p:sldId id="298" r:id="rId12"/>
    <p:sldId id="299" r:id="rId13"/>
    <p:sldId id="300" r:id="rId14"/>
    <p:sldId id="301" r:id="rId15"/>
    <p:sldId id="302" r:id="rId16"/>
    <p:sldId id="266" r:id="rId17"/>
  </p:sldIdLst>
  <p:sldSz cx="9144000" cy="6858000" type="screen4x3"/>
  <p:notesSz cx="6858000" cy="9144000"/>
  <p:custShowLst>
    <p:custShow name="Egyéni diasor 1" id="0">
      <p:sldLst>
        <p:sld r:id="rId2"/>
        <p:sld r:id="rId3"/>
        <p:sld r:id="rId6"/>
        <p:sld r:id="rId17"/>
        <p:sld r:id="rId3"/>
        <p:sld r:id="rId6"/>
        <p:sld r:id="rId17"/>
      </p:sldLst>
    </p:custShow>
  </p:custShow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7" autoAdjust="0"/>
    <p:restoredTop sz="94714" autoAdjust="0"/>
  </p:normalViewPr>
  <p:slideViewPr>
    <p:cSldViewPr>
      <p:cViewPr varScale="1">
        <p:scale>
          <a:sx n="87" d="100"/>
          <a:sy n="87" d="100"/>
        </p:scale>
        <p:origin x="10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647A1-D1E3-42C3-9D47-911FEE21CD7B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B243A-1D1E-48E9-8B10-481916A27DE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6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4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8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434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1449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22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8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06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57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38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628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671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08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543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243A-1D1E-48E9-8B10-481916A27DEA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20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256A-96D6-47B4-AB75-E6C55D069897}" type="datetimeFigureOut">
              <a:rPr lang="hu-HU" smtClean="0"/>
              <a:pPr/>
              <a:t>2023. 10. 09.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4345-54E2-44B6-A4C1-36E6052AAA9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12396" y="3471625"/>
            <a:ext cx="3533859" cy="680087"/>
          </a:xfrm>
        </p:spPr>
        <p:txBody>
          <a:bodyPr>
            <a:noAutofit/>
          </a:bodyPr>
          <a:lstStyle/>
          <a:p>
            <a:pPr algn="r"/>
            <a:r>
              <a:rPr lang="hu-HU" sz="2000" b="1" dirty="0"/>
              <a:t>épület rekonstrukciója és fogadó épület bővítése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1420297" y="2771349"/>
            <a:ext cx="7112107" cy="1107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800" b="1" dirty="0" smtClean="0"/>
              <a:t>SZENT ISTVÁN KIRÁLY MÚZEUM RENDHÁZ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="" xmlns:a16="http://schemas.microsoft.com/office/drawing/2014/main" id="{E9E366DA-0058-411E-8328-9AF5AE3B4EF5}"/>
              </a:ext>
            </a:extLst>
          </p:cNvPr>
          <p:cNvSpPr txBox="1"/>
          <p:nvPr/>
        </p:nvSpPr>
        <p:spPr>
          <a:xfrm>
            <a:off x="5653192" y="5369420"/>
            <a:ext cx="295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Tervező: Erdei Ibolya, 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Erdei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László és Karé Krisztián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="" xmlns:a16="http://schemas.microsoft.com/office/drawing/2014/main" id="{81FD7313-111A-42EC-9947-CD121E50EE77}"/>
              </a:ext>
            </a:extLst>
          </p:cNvPr>
          <p:cNvSpPr txBox="1"/>
          <p:nvPr/>
        </p:nvSpPr>
        <p:spPr>
          <a:xfrm>
            <a:off x="5508141" y="6117672"/>
            <a:ext cx="309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Fotók: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Simon Erika, Karé Krisztián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="" xmlns:a16="http://schemas.microsoft.com/office/drawing/2014/main" id="{5459A711-4722-4E1E-82C9-71BE7D0F61C5}"/>
              </a:ext>
            </a:extLst>
          </p:cNvPr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="" xmlns:a16="http://schemas.microsoft.com/office/drawing/2014/main" id="{228B9721-4C87-4256-8EDC-D8D8FD925826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ánk 10">
            <a:extLst>
              <a:ext uri="{FF2B5EF4-FFF2-40B4-BE49-F238E27FC236}">
                <a16:creationId xmlns="" xmlns:a16="http://schemas.microsoft.com/office/drawing/2014/main" id="{723EB821-D2CA-4F43-A74B-D7AE806EF6C0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6" name="Kép 15" descr="Díj.jpg">
            <a:extLst>
              <a:ext uri="{FF2B5EF4-FFF2-40B4-BE49-F238E27FC236}">
                <a16:creationId xmlns="" xmlns:a16="http://schemas.microsoft.com/office/drawing/2014/main" id="{EB9A1A29-4869-4728-930C-D78578DDD7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7" name="Kép 16" descr="Szfvár_Címer.jpg">
            <a:extLst>
              <a:ext uri="{FF2B5EF4-FFF2-40B4-BE49-F238E27FC236}">
                <a16:creationId xmlns="" xmlns:a16="http://schemas.microsoft.com/office/drawing/2014/main" id="{46345DC8-4D90-4579-A8CA-364A5CB148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="" xmlns:a16="http://schemas.microsoft.com/office/drawing/2014/main" id="{348AC21F-8ECB-435A-ADFF-872DCEE2A1C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="" xmlns:a16="http://schemas.microsoft.com/office/drawing/2014/main" id="{14355EB8-32C5-406E-A3A4-038EE8FDB3AC}"/>
              </a:ext>
            </a:extLst>
          </p:cNvPr>
          <p:cNvSpPr/>
          <p:nvPr/>
        </p:nvSpPr>
        <p:spPr>
          <a:xfrm>
            <a:off x="107504" y="3045144"/>
            <a:ext cx="8928992" cy="1152128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>
                <a:solidFill>
                  <a:schemeClr val="bg1"/>
                </a:solidFill>
              </a:rPr>
              <a:t>BELSŐ TEREK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0083" y="2245624"/>
            <a:ext cx="4798194" cy="35986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2564" y="2248285"/>
            <a:ext cx="48005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017"/>
      </p:ext>
    </p:extLst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KIÁLLÍTÁS</a:t>
            </a:r>
            <a:endParaRPr lang="hu-HU" spc="600" dirty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7" y="1555182"/>
            <a:ext cx="7331002" cy="488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00202"/>
      </p:ext>
    </p:extLst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KIÁLLÍTÁS</a:t>
            </a:r>
            <a:endParaRPr lang="hu-HU" spc="600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555182"/>
            <a:ext cx="7340755" cy="48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94464"/>
      </p:ext>
    </p:extLst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KIÁLLÍTÁS</a:t>
            </a:r>
            <a:endParaRPr lang="hu-HU" spc="600" dirty="0">
              <a:solidFill>
                <a:schemeClr val="bg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1555181"/>
            <a:ext cx="7331001" cy="48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34091"/>
      </p:ext>
    </p:extLst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1" y="1539955"/>
            <a:ext cx="7331001" cy="4888861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KIÁLLÍTÁS</a:t>
            </a:r>
            <a:endParaRPr lang="hu-HU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24002"/>
      </p:ext>
    </p:extLst>
  </p:cSld>
  <p:clrMapOvr>
    <a:masterClrMapping/>
  </p:clrMapOvr>
  <p:transition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" y="1535607"/>
            <a:ext cx="7331001" cy="4888861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KIÁLLÍTÁS</a:t>
            </a:r>
            <a:endParaRPr lang="hu-HU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73733"/>
      </p:ext>
    </p:extLst>
  </p:cSld>
  <p:clrMapOvr>
    <a:masterClrMapping/>
  </p:clrMapOvr>
  <p:transition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="" xmlns:a16="http://schemas.microsoft.com/office/drawing/2014/main" id="{D2279E04-930F-4ED5-A925-A21F057ADCAC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ánk 10">
            <a:extLst>
              <a:ext uri="{FF2B5EF4-FFF2-40B4-BE49-F238E27FC236}">
                <a16:creationId xmlns="" xmlns:a16="http://schemas.microsoft.com/office/drawing/2014/main" id="{24E9E342-F854-4BAB-AD06-1007942CBD8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6" name="Kép 15" descr="Díj.jpg">
            <a:extLst>
              <a:ext uri="{FF2B5EF4-FFF2-40B4-BE49-F238E27FC236}">
                <a16:creationId xmlns="" xmlns:a16="http://schemas.microsoft.com/office/drawing/2014/main" id="{43E115ED-2C66-4E23-99FE-A40AF62797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7" name="Kép 16" descr="Szfvár_Címer.jpg">
            <a:extLst>
              <a:ext uri="{FF2B5EF4-FFF2-40B4-BE49-F238E27FC236}">
                <a16:creationId xmlns="" xmlns:a16="http://schemas.microsoft.com/office/drawing/2014/main" id="{DC8415CD-838E-4100-A810-53280A2301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="" xmlns:a16="http://schemas.microsoft.com/office/drawing/2014/main" id="{791FE977-B374-4BB3-9DAD-B0356D63BF7A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1856548" y="5192674"/>
            <a:ext cx="7112107" cy="1107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ím 1"/>
          <p:cNvSpPr txBox="1">
            <a:spLocks/>
          </p:cNvSpPr>
          <p:nvPr/>
        </p:nvSpPr>
        <p:spPr>
          <a:xfrm>
            <a:off x="5012396" y="2439216"/>
            <a:ext cx="3533859" cy="680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épület rekonstrukciója és fogadó épület bővítése</a:t>
            </a:r>
          </a:p>
        </p:txBody>
      </p:sp>
      <p:sp>
        <p:nvSpPr>
          <p:cNvPr id="24" name="Cím 1"/>
          <p:cNvSpPr txBox="1">
            <a:spLocks/>
          </p:cNvSpPr>
          <p:nvPr/>
        </p:nvSpPr>
        <p:spPr>
          <a:xfrm>
            <a:off x="5076056" y="1415054"/>
            <a:ext cx="3456348" cy="1107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SZENT ISTVÁN KIRÁLY MÚZEUM RENDHÁZ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="" xmlns:a16="http://schemas.microsoft.com/office/drawing/2014/main" id="{E9E366DA-0058-411E-8328-9AF5AE3B4EF5}"/>
              </a:ext>
            </a:extLst>
          </p:cNvPr>
          <p:cNvSpPr txBox="1"/>
          <p:nvPr/>
        </p:nvSpPr>
        <p:spPr>
          <a:xfrm>
            <a:off x="5665971" y="5556818"/>
            <a:ext cx="2880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Tervező: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Erdei Ibolya</a:t>
            </a:r>
          </a:p>
          <a:p>
            <a:pPr algn="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Erdei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László és Karé Krisztián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/>
          <a:stretch/>
        </p:blipFill>
        <p:spPr>
          <a:xfrm>
            <a:off x="107504" y="1629735"/>
            <a:ext cx="4670092" cy="480053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 rot="16200000">
            <a:off x="5634116" y="3887776"/>
            <a:ext cx="471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FŐ UTCA  HOMLOKZAT</a:t>
            </a:r>
            <a:endParaRPr lang="hu-HU" spc="600" dirty="0">
              <a:solidFill>
                <a:schemeClr val="bg1"/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="" xmlns:a16="http://schemas.microsoft.com/office/drawing/2014/main" id="{22A93329-3A26-4526-96A6-D206A4F64F32}"/>
              </a:ext>
            </a:extLst>
          </p:cNvPr>
          <p:cNvSpPr txBox="1"/>
          <p:nvPr/>
        </p:nvSpPr>
        <p:spPr>
          <a:xfrm>
            <a:off x="2286000" y="32465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18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28" name="Téglalap 27">
            <a:extLst>
              <a:ext uri="{FF2B5EF4-FFF2-40B4-BE49-F238E27FC236}">
                <a16:creationId xmlns="" xmlns:a16="http://schemas.microsoft.com/office/drawing/2014/main" id="{61E3A811-B3AD-4350-8908-647B942C304C}"/>
              </a:ext>
            </a:extLst>
          </p:cNvPr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19F35412-6198-4E1B-A5FA-E0498E8783C8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FBF11D4-07E8-4C1A-8785-73020525DFC1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5285F64-0BF3-4349-AE8C-ADA2E75443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76C02E40-8B86-4BE1-BE0C-79FC155482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E7E8251E-8D26-42A3-B647-222B4AB80626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39572"/>
            <a:ext cx="7331000" cy="48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 rot="16200000">
            <a:off x="6048162" y="383823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MADÁRTÁVLAT FŐ UTCA</a:t>
            </a:r>
            <a:endParaRPr lang="hu-HU" spc="600" dirty="0">
              <a:solidFill>
                <a:schemeClr val="bg1"/>
              </a:solidFill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="" xmlns:a16="http://schemas.microsoft.com/office/drawing/2014/main" id="{DE8EDACA-0A06-4EC2-8A84-08D5B36B3B31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ánk 10">
            <a:extLst>
              <a:ext uri="{FF2B5EF4-FFF2-40B4-BE49-F238E27FC236}">
                <a16:creationId xmlns="" xmlns:a16="http://schemas.microsoft.com/office/drawing/2014/main" id="{6EE72B4F-4209-4754-99BD-772E6420D695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4" name="Kép 13" descr="Díj.jpg">
            <a:extLst>
              <a:ext uri="{FF2B5EF4-FFF2-40B4-BE49-F238E27FC236}">
                <a16:creationId xmlns="" xmlns:a16="http://schemas.microsoft.com/office/drawing/2014/main" id="{7740491A-0072-4B4A-A900-449E27114C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5" name="Kép 14" descr="Szfvár_Címer.jpg">
            <a:extLst>
              <a:ext uri="{FF2B5EF4-FFF2-40B4-BE49-F238E27FC236}">
                <a16:creationId xmlns="" xmlns:a16="http://schemas.microsoft.com/office/drawing/2014/main" id="{32F22EEC-4F7D-4E9C-8B2D-7ADA45D7AD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="" xmlns:a16="http://schemas.microsoft.com/office/drawing/2014/main" id="{DE9008EC-A7E4-4B29-97BE-E06E62F26DC4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84069"/>
            <a:ext cx="7331000" cy="48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32771"/>
      </p:ext>
    </p:extLst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 smtClean="0">
                <a:solidFill>
                  <a:schemeClr val="bg1"/>
                </a:solidFill>
              </a:rPr>
              <a:t>METSZET</a:t>
            </a:r>
            <a:endParaRPr lang="hu-HU" spc="600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2136" r="1176" b="29389"/>
          <a:stretch/>
        </p:blipFill>
        <p:spPr>
          <a:xfrm>
            <a:off x="107504" y="2210831"/>
            <a:ext cx="7331001" cy="36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8"/>
      </p:ext>
    </p:extLst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 rot="16200000">
            <a:off x="5882100" y="3841589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>
                <a:solidFill>
                  <a:schemeClr val="bg1"/>
                </a:solidFill>
              </a:rPr>
              <a:t>BELSŐ TEREK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101"/>
            <a:ext cx="7331000" cy="48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4082"/>
      </p:ext>
    </p:extLst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>
                <a:solidFill>
                  <a:schemeClr val="bg1"/>
                </a:solidFill>
              </a:rPr>
              <a:t>BELSŐ TEREK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100"/>
            <a:ext cx="7331000" cy="48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08259"/>
      </p:ext>
    </p:extLst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100"/>
            <a:ext cx="7331000" cy="488794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>
                <a:solidFill>
                  <a:schemeClr val="bg1"/>
                </a:solidFill>
              </a:rPr>
              <a:t>BELSŐ TEREK</a:t>
            </a:r>
          </a:p>
        </p:txBody>
      </p:sp>
    </p:spTree>
    <p:extLst>
      <p:ext uri="{BB962C8B-B14F-4D97-AF65-F5344CB8AC3E}">
        <p14:creationId xmlns:p14="http://schemas.microsoft.com/office/powerpoint/2010/main" val="1785936376"/>
      </p:ext>
    </p:extLst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" y="1577167"/>
            <a:ext cx="7299405" cy="486687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>
                <a:solidFill>
                  <a:schemeClr val="bg1"/>
                </a:solidFill>
              </a:rPr>
              <a:t>BELSŐ TEREK</a:t>
            </a:r>
          </a:p>
        </p:txBody>
      </p:sp>
    </p:spTree>
    <p:extLst>
      <p:ext uri="{BB962C8B-B14F-4D97-AF65-F5344CB8AC3E}">
        <p14:creationId xmlns:p14="http://schemas.microsoft.com/office/powerpoint/2010/main" val="3031912181"/>
      </p:ext>
    </p:extLst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7504" y="6660068"/>
            <a:ext cx="89289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="" xmlns:a16="http://schemas.microsoft.com/office/drawing/2014/main" id="{680BA91D-707F-494A-AE8B-59C9BD9BE6F4}"/>
              </a:ext>
            </a:extLst>
          </p:cNvPr>
          <p:cNvSpPr/>
          <p:nvPr/>
        </p:nvSpPr>
        <p:spPr>
          <a:xfrm>
            <a:off x="107504" y="332656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ánk 10">
            <a:extLst>
              <a:ext uri="{FF2B5EF4-FFF2-40B4-BE49-F238E27FC236}">
                <a16:creationId xmlns="" xmlns:a16="http://schemas.microsoft.com/office/drawing/2014/main" id="{24E6E019-5811-415A-ADF6-5E9D2759CF6E}"/>
              </a:ext>
            </a:extLst>
          </p:cNvPr>
          <p:cNvSpPr/>
          <p:nvPr/>
        </p:nvSpPr>
        <p:spPr>
          <a:xfrm>
            <a:off x="7380312" y="122419"/>
            <a:ext cx="1224136" cy="1218349"/>
          </a:xfrm>
          <a:prstGeom prst="donut">
            <a:avLst>
              <a:gd name="adj" fmla="val 921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Kép 14" descr="Díj.jpg">
            <a:extLst>
              <a:ext uri="{FF2B5EF4-FFF2-40B4-BE49-F238E27FC236}">
                <a16:creationId xmlns="" xmlns:a16="http://schemas.microsoft.com/office/drawing/2014/main" id="{76591576-756B-4015-BC4D-E8840A4526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8504" y="188312"/>
            <a:ext cx="1107751" cy="1110416"/>
          </a:xfrm>
          <a:prstGeom prst="rect">
            <a:avLst/>
          </a:prstGeom>
          <a:effectLst/>
        </p:spPr>
      </p:pic>
      <p:pic>
        <p:nvPicPr>
          <p:cNvPr id="16" name="Kép 15" descr="Szfvár_Címer.jpg">
            <a:extLst>
              <a:ext uri="{FF2B5EF4-FFF2-40B4-BE49-F238E27FC236}">
                <a16:creationId xmlns="" xmlns:a16="http://schemas.microsoft.com/office/drawing/2014/main" id="{FCCB1293-C04C-4ED8-9DE8-F8A023C212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124"/>
            <a:ext cx="701060" cy="727089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CE1B295D-AAA1-4B60-8ED5-0DCDF34326E5}"/>
              </a:ext>
            </a:extLst>
          </p:cNvPr>
          <p:cNvSpPr txBox="1"/>
          <p:nvPr/>
        </p:nvSpPr>
        <p:spPr>
          <a:xfrm>
            <a:off x="1043608" y="743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SCHMIDL  FERENC  </a:t>
            </a:r>
            <a:r>
              <a:rPr lang="hu-HU" b="1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ÉPÍTÉSZETI  DÍJ   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</a:rPr>
              <a:t>2023.</a:t>
            </a:r>
            <a:endParaRPr lang="hu-HU" b="1" dirty="0">
              <a:solidFill>
                <a:schemeClr val="tx1">
                  <a:lumMod val="65000"/>
                  <a:lumOff val="35000"/>
                  <a:alpha val="82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5810" y="2222710"/>
            <a:ext cx="4826508" cy="361988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2043" y="2219442"/>
            <a:ext cx="4830241" cy="362268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 rot="16200000">
            <a:off x="5882100" y="3844015"/>
            <a:ext cx="422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pc="600" dirty="0">
                <a:solidFill>
                  <a:schemeClr val="bg1"/>
                </a:solidFill>
              </a:rPr>
              <a:t>BELSŐ TEREK</a:t>
            </a:r>
          </a:p>
        </p:txBody>
      </p:sp>
    </p:spTree>
    <p:extLst>
      <p:ext uri="{BB962C8B-B14F-4D97-AF65-F5344CB8AC3E}">
        <p14:creationId xmlns:p14="http://schemas.microsoft.com/office/powerpoint/2010/main" val="2998817235"/>
      </p:ext>
    </p:extLst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5105</TotalTime>
  <Words>196</Words>
  <Application>Microsoft Office PowerPoint</Application>
  <PresentationFormat>Diavetítés a képernyőre (4:3 oldalarány)</PresentationFormat>
  <Paragraphs>68</Paragraphs>
  <Slides>16</Slides>
  <Notes>14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  <vt:variant>
        <vt:lpstr>Egyéni diasorok</vt:lpstr>
      </vt:variant>
      <vt:variant>
        <vt:i4>1</vt:i4>
      </vt:variant>
    </vt:vector>
  </HeadingPairs>
  <TitlesOfParts>
    <vt:vector size="21" baseType="lpstr">
      <vt:lpstr>Arial</vt:lpstr>
      <vt:lpstr>Calibri</vt:lpstr>
      <vt:lpstr>Times New Roman</vt:lpstr>
      <vt:lpstr>Office-téma</vt:lpstr>
      <vt:lpstr>épület rekonstrukciója és fogadó épület bővítése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Egyéni diasor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kovacsa</dc:creator>
  <cp:lastModifiedBy>Guáth Alexandra</cp:lastModifiedBy>
  <cp:revision>373</cp:revision>
  <dcterms:created xsi:type="dcterms:W3CDTF">2014-09-01T06:02:09Z</dcterms:created>
  <dcterms:modified xsi:type="dcterms:W3CDTF">2023-10-09T08:58:24Z</dcterms:modified>
</cp:coreProperties>
</file>